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6858000" cy="9906000" type="A4"/>
  <p:notesSz cx="7104063" cy="10234613"/>
  <p:defaultTextStyle>
    <a:defPPr>
      <a:defRPr lang="nl-NL"/>
    </a:defPPr>
    <a:lvl1pPr marL="0" algn="l" defTabSz="594351" rtl="0" eaLnBrk="1" latinLnBrk="0" hangingPunct="1">
      <a:defRPr sz="2340" kern="1200">
        <a:solidFill>
          <a:schemeClr val="tx1"/>
        </a:solidFill>
        <a:latin typeface="+mn-lt"/>
        <a:ea typeface="+mn-ea"/>
        <a:cs typeface="+mn-cs"/>
      </a:defRPr>
    </a:lvl1pPr>
    <a:lvl2pPr marL="594351" algn="l" defTabSz="594351" rtl="0" eaLnBrk="1" latinLnBrk="0" hangingPunct="1">
      <a:defRPr sz="2340" kern="1200">
        <a:solidFill>
          <a:schemeClr val="tx1"/>
        </a:solidFill>
        <a:latin typeface="+mn-lt"/>
        <a:ea typeface="+mn-ea"/>
        <a:cs typeface="+mn-cs"/>
      </a:defRPr>
    </a:lvl2pPr>
    <a:lvl3pPr marL="1188701" algn="l" defTabSz="594351" rtl="0" eaLnBrk="1" latinLnBrk="0" hangingPunct="1">
      <a:defRPr sz="2340" kern="1200">
        <a:solidFill>
          <a:schemeClr val="tx1"/>
        </a:solidFill>
        <a:latin typeface="+mn-lt"/>
        <a:ea typeface="+mn-ea"/>
        <a:cs typeface="+mn-cs"/>
      </a:defRPr>
    </a:lvl3pPr>
    <a:lvl4pPr marL="1783051" algn="l" defTabSz="594351" rtl="0" eaLnBrk="1" latinLnBrk="0" hangingPunct="1">
      <a:defRPr sz="2340" kern="1200">
        <a:solidFill>
          <a:schemeClr val="tx1"/>
        </a:solidFill>
        <a:latin typeface="+mn-lt"/>
        <a:ea typeface="+mn-ea"/>
        <a:cs typeface="+mn-cs"/>
      </a:defRPr>
    </a:lvl4pPr>
    <a:lvl5pPr marL="2377402" algn="l" defTabSz="594351" rtl="0" eaLnBrk="1" latinLnBrk="0" hangingPunct="1">
      <a:defRPr sz="2340" kern="1200">
        <a:solidFill>
          <a:schemeClr val="tx1"/>
        </a:solidFill>
        <a:latin typeface="+mn-lt"/>
        <a:ea typeface="+mn-ea"/>
        <a:cs typeface="+mn-cs"/>
      </a:defRPr>
    </a:lvl5pPr>
    <a:lvl6pPr marL="2971753" algn="l" defTabSz="594351" rtl="0" eaLnBrk="1" latinLnBrk="0" hangingPunct="1">
      <a:defRPr sz="2340" kern="1200">
        <a:solidFill>
          <a:schemeClr val="tx1"/>
        </a:solidFill>
        <a:latin typeface="+mn-lt"/>
        <a:ea typeface="+mn-ea"/>
        <a:cs typeface="+mn-cs"/>
      </a:defRPr>
    </a:lvl6pPr>
    <a:lvl7pPr marL="3566101" algn="l" defTabSz="594351" rtl="0" eaLnBrk="1" latinLnBrk="0" hangingPunct="1">
      <a:defRPr sz="2340" kern="1200">
        <a:solidFill>
          <a:schemeClr val="tx1"/>
        </a:solidFill>
        <a:latin typeface="+mn-lt"/>
        <a:ea typeface="+mn-ea"/>
        <a:cs typeface="+mn-cs"/>
      </a:defRPr>
    </a:lvl7pPr>
    <a:lvl8pPr marL="4160453" algn="l" defTabSz="594351" rtl="0" eaLnBrk="1" latinLnBrk="0" hangingPunct="1">
      <a:defRPr sz="2340" kern="1200">
        <a:solidFill>
          <a:schemeClr val="tx1"/>
        </a:solidFill>
        <a:latin typeface="+mn-lt"/>
        <a:ea typeface="+mn-ea"/>
        <a:cs typeface="+mn-cs"/>
      </a:defRPr>
    </a:lvl8pPr>
    <a:lvl9pPr marL="4754804" algn="l" defTabSz="594351" rtl="0" eaLnBrk="1" latinLnBrk="0" hangingPunct="1">
      <a:defRPr sz="2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B84"/>
    <a:srgbClr val="82CEF0"/>
    <a:srgbClr val="8473C7"/>
    <a:srgbClr val="4FB9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75B65-1B73-4FA4-B3B6-6174D7148D68}" v="1" dt="2024-11-08T11:19:13.2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78"/>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len-Lemmens, Karin" userId="S::k.sillen-lemmens@zuyderland.nl::ca46dc74-0281-48f2-a0f1-c258dded4283" providerId="AD" clId="Web-{F0CC1911-AB8B-4C77-AB72-457BF771FADC}"/>
    <pc:docChg chg="modSld">
      <pc:chgData name="Sillen-Lemmens, Karin" userId="S::k.sillen-lemmens@zuyderland.nl::ca46dc74-0281-48f2-a0f1-c258dded4283" providerId="AD" clId="Web-{F0CC1911-AB8B-4C77-AB72-457BF771FADC}" dt="2024-04-26T09:01:29.987" v="752" actId="20577"/>
      <pc:docMkLst>
        <pc:docMk/>
      </pc:docMkLst>
      <pc:sldChg chg="modSp">
        <pc:chgData name="Sillen-Lemmens, Karin" userId="S::k.sillen-lemmens@zuyderland.nl::ca46dc74-0281-48f2-a0f1-c258dded4283" providerId="AD" clId="Web-{F0CC1911-AB8B-4C77-AB72-457BF771FADC}" dt="2024-04-26T09:01:29.987" v="752" actId="20577"/>
        <pc:sldMkLst>
          <pc:docMk/>
          <pc:sldMk cId="1797078149" sldId="256"/>
        </pc:sldMkLst>
        <pc:spChg chg="mod">
          <ac:chgData name="Sillen-Lemmens, Karin" userId="S::k.sillen-lemmens@zuyderland.nl::ca46dc74-0281-48f2-a0f1-c258dded4283" providerId="AD" clId="Web-{F0CC1911-AB8B-4C77-AB72-457BF771FADC}" dt="2024-04-26T09:01:29.987" v="752" actId="20577"/>
          <ac:spMkLst>
            <pc:docMk/>
            <pc:sldMk cId="1797078149" sldId="256"/>
            <ac:spMk id="17" creationId="{473E5696-16EB-40EE-90C9-4EE45C2752F3}"/>
          </ac:spMkLst>
        </pc:spChg>
        <pc:graphicFrameChg chg="mod modGraphic">
          <ac:chgData name="Sillen-Lemmens, Karin" userId="S::k.sillen-lemmens@zuyderland.nl::ca46dc74-0281-48f2-a0f1-c258dded4283" providerId="AD" clId="Web-{F0CC1911-AB8B-4C77-AB72-457BF771FADC}" dt="2024-04-26T08:53:32.014" v="591"/>
          <ac:graphicFrameMkLst>
            <pc:docMk/>
            <pc:sldMk cId="1797078149" sldId="256"/>
            <ac:graphicFrameMk id="4" creationId="{056C3943-A463-42EB-9231-B74F39318748}"/>
          </ac:graphicFrameMkLst>
        </pc:graphicFrameChg>
      </pc:sldChg>
    </pc:docChg>
  </pc:docChgLst>
  <pc:docChgLst>
    <pc:chgData clId="Web-{F0CC1911-AB8B-4C77-AB72-457BF771FADC}"/>
    <pc:docChg chg="modSld">
      <pc:chgData name="" userId="" providerId="" clId="Web-{F0CC1911-AB8B-4C77-AB72-457BF771FADC}" dt="2024-04-26T08:33:28.254" v="6" actId="20577"/>
      <pc:docMkLst>
        <pc:docMk/>
      </pc:docMkLst>
      <pc:sldChg chg="modSp">
        <pc:chgData name="" userId="" providerId="" clId="Web-{F0CC1911-AB8B-4C77-AB72-457BF771FADC}" dt="2024-04-26T08:33:28.254" v="6" actId="20577"/>
        <pc:sldMkLst>
          <pc:docMk/>
          <pc:sldMk cId="1797078149" sldId="256"/>
        </pc:sldMkLst>
        <pc:spChg chg="mod">
          <ac:chgData name="" userId="" providerId="" clId="Web-{F0CC1911-AB8B-4C77-AB72-457BF771FADC}" dt="2024-04-26T08:33:28.254" v="6" actId="20577"/>
          <ac:spMkLst>
            <pc:docMk/>
            <pc:sldMk cId="1797078149" sldId="256"/>
            <ac:spMk id="17" creationId="{473E5696-16EB-40EE-90C9-4EE45C2752F3}"/>
          </ac:spMkLst>
        </pc:spChg>
      </pc:sldChg>
    </pc:docChg>
  </pc:docChgLst>
  <pc:docChgLst>
    <pc:chgData name="Sillen-Lemmens, Karin" userId="S::k.sillen-lemmens@zuyderland.nl::ca46dc74-0281-48f2-a0f1-c258dded4283" providerId="AD" clId="Web-{C72ED105-93C8-4349-A787-1F8941D8B507}"/>
    <pc:docChg chg="modSld">
      <pc:chgData name="Sillen-Lemmens, Karin" userId="S::k.sillen-lemmens@zuyderland.nl::ca46dc74-0281-48f2-a0f1-c258dded4283" providerId="AD" clId="Web-{C72ED105-93C8-4349-A787-1F8941D8B507}" dt="2024-04-26T11:27:39.763" v="69"/>
      <pc:docMkLst>
        <pc:docMk/>
      </pc:docMkLst>
      <pc:sldChg chg="modSp">
        <pc:chgData name="Sillen-Lemmens, Karin" userId="S::k.sillen-lemmens@zuyderland.nl::ca46dc74-0281-48f2-a0f1-c258dded4283" providerId="AD" clId="Web-{C72ED105-93C8-4349-A787-1F8941D8B507}" dt="2024-04-26T11:27:39.763" v="69"/>
        <pc:sldMkLst>
          <pc:docMk/>
          <pc:sldMk cId="1797078149" sldId="256"/>
        </pc:sldMkLst>
        <pc:spChg chg="mod">
          <ac:chgData name="Sillen-Lemmens, Karin" userId="S::k.sillen-lemmens@zuyderland.nl::ca46dc74-0281-48f2-a0f1-c258dded4283" providerId="AD" clId="Web-{C72ED105-93C8-4349-A787-1F8941D8B507}" dt="2024-04-26T11:26:53.416" v="66" actId="1076"/>
          <ac:spMkLst>
            <pc:docMk/>
            <pc:sldMk cId="1797078149" sldId="256"/>
            <ac:spMk id="17" creationId="{473E5696-16EB-40EE-90C9-4EE45C2752F3}"/>
          </ac:spMkLst>
        </pc:spChg>
        <pc:graphicFrameChg chg="mod modGraphic">
          <ac:chgData name="Sillen-Lemmens, Karin" userId="S::k.sillen-lemmens@zuyderland.nl::ca46dc74-0281-48f2-a0f1-c258dded4283" providerId="AD" clId="Web-{C72ED105-93C8-4349-A787-1F8941D8B507}" dt="2024-04-26T11:27:39.763" v="69"/>
          <ac:graphicFrameMkLst>
            <pc:docMk/>
            <pc:sldMk cId="1797078149" sldId="256"/>
            <ac:graphicFrameMk id="4" creationId="{056C3943-A463-42EB-9231-B74F39318748}"/>
          </ac:graphicFrameMkLst>
        </pc:graphicFrameChg>
      </pc:sldChg>
    </pc:docChg>
  </pc:docChgLst>
  <pc:docChgLst>
    <pc:chgData name="Sillen-Lemmens, Karin" userId="S::k.sillen-lemmens@zuyderland.nl::ca46dc74-0281-48f2-a0f1-c258dded4283" providerId="AD" clId="Web-{789C5716-6C6D-4CE4-9A7C-BFE99FD8E9B5}"/>
    <pc:docChg chg="modSld">
      <pc:chgData name="Sillen-Lemmens, Karin" userId="S::k.sillen-lemmens@zuyderland.nl::ca46dc74-0281-48f2-a0f1-c258dded4283" providerId="AD" clId="Web-{789C5716-6C6D-4CE4-9A7C-BFE99FD8E9B5}" dt="2024-04-26T14:57:29.927" v="5" actId="1076"/>
      <pc:docMkLst>
        <pc:docMk/>
      </pc:docMkLst>
      <pc:sldChg chg="delSp modSp">
        <pc:chgData name="Sillen-Lemmens, Karin" userId="S::k.sillen-lemmens@zuyderland.nl::ca46dc74-0281-48f2-a0f1-c258dded4283" providerId="AD" clId="Web-{789C5716-6C6D-4CE4-9A7C-BFE99FD8E9B5}" dt="2024-04-26T14:57:29.927" v="5" actId="1076"/>
        <pc:sldMkLst>
          <pc:docMk/>
          <pc:sldMk cId="1797078149" sldId="256"/>
        </pc:sldMkLst>
        <pc:spChg chg="mod">
          <ac:chgData name="Sillen-Lemmens, Karin" userId="S::k.sillen-lemmens@zuyderland.nl::ca46dc74-0281-48f2-a0f1-c258dded4283" providerId="AD" clId="Web-{789C5716-6C6D-4CE4-9A7C-BFE99FD8E9B5}" dt="2024-04-26T14:57:29.927" v="5" actId="1076"/>
          <ac:spMkLst>
            <pc:docMk/>
            <pc:sldMk cId="1797078149" sldId="256"/>
            <ac:spMk id="17" creationId="{473E5696-16EB-40EE-90C9-4EE45C2752F3}"/>
          </ac:spMkLst>
        </pc:spChg>
        <pc:graphicFrameChg chg="del mod modGraphic">
          <ac:chgData name="Sillen-Lemmens, Karin" userId="S::k.sillen-lemmens@zuyderland.nl::ca46dc74-0281-48f2-a0f1-c258dded4283" providerId="AD" clId="Web-{789C5716-6C6D-4CE4-9A7C-BFE99FD8E9B5}" dt="2024-04-26T14:56:56.614" v="1"/>
          <ac:graphicFrameMkLst>
            <pc:docMk/>
            <pc:sldMk cId="1797078149" sldId="256"/>
            <ac:graphicFrameMk id="4" creationId="{056C3943-A463-42EB-9231-B74F39318748}"/>
          </ac:graphicFrameMkLst>
        </pc:graphicFrameChg>
      </pc:sldChg>
    </pc:docChg>
  </pc:docChgLst>
  <pc:docChgLst>
    <pc:chgData name="Sillen-Lemmens, Karin" userId="ca46dc74-0281-48f2-a0f1-c258dded4283" providerId="ADAL" clId="{1ACDB1EA-08A7-44E2-B711-FDE77D7E95EA}"/>
    <pc:docChg chg="modSld">
      <pc:chgData name="Sillen-Lemmens, Karin" userId="ca46dc74-0281-48f2-a0f1-c258dded4283" providerId="ADAL" clId="{1ACDB1EA-08A7-44E2-B711-FDE77D7E95EA}" dt="2024-04-26T15:22:29.855" v="297" actId="20577"/>
      <pc:docMkLst>
        <pc:docMk/>
      </pc:docMkLst>
      <pc:sldChg chg="modSp mod">
        <pc:chgData name="Sillen-Lemmens, Karin" userId="ca46dc74-0281-48f2-a0f1-c258dded4283" providerId="ADAL" clId="{1ACDB1EA-08A7-44E2-B711-FDE77D7E95EA}" dt="2024-04-26T15:22:29.855" v="297" actId="20577"/>
        <pc:sldMkLst>
          <pc:docMk/>
          <pc:sldMk cId="1797078149" sldId="256"/>
        </pc:sldMkLst>
        <pc:spChg chg="mod">
          <ac:chgData name="Sillen-Lemmens, Karin" userId="ca46dc74-0281-48f2-a0f1-c258dded4283" providerId="ADAL" clId="{1ACDB1EA-08A7-44E2-B711-FDE77D7E95EA}" dt="2024-04-26T15:22:29.855" v="297" actId="20577"/>
          <ac:spMkLst>
            <pc:docMk/>
            <pc:sldMk cId="1797078149" sldId="256"/>
            <ac:spMk id="17" creationId="{473E5696-16EB-40EE-90C9-4EE45C2752F3}"/>
          </ac:spMkLst>
        </pc:spChg>
      </pc:sldChg>
    </pc:docChg>
  </pc:docChgLst>
  <pc:docChgLst>
    <pc:chgData name="Sillen-Lemmens, Karin" userId="S::k.sillen-lemmens@zuyderland.nl::ca46dc74-0281-48f2-a0f1-c258dded4283" providerId="AD" clId="Web-{1F440E32-B693-4E38-9C36-B7DED79D142E}"/>
    <pc:docChg chg="modSld">
      <pc:chgData name="Sillen-Lemmens, Karin" userId="S::k.sillen-lemmens@zuyderland.nl::ca46dc74-0281-48f2-a0f1-c258dded4283" providerId="AD" clId="Web-{1F440E32-B693-4E38-9C36-B7DED79D142E}" dt="2024-04-26T11:29:28.642" v="1"/>
      <pc:docMkLst>
        <pc:docMk/>
      </pc:docMkLst>
      <pc:sldChg chg="modSp">
        <pc:chgData name="Sillen-Lemmens, Karin" userId="S::k.sillen-lemmens@zuyderland.nl::ca46dc74-0281-48f2-a0f1-c258dded4283" providerId="AD" clId="Web-{1F440E32-B693-4E38-9C36-B7DED79D142E}" dt="2024-04-26T11:29:28.642" v="1"/>
        <pc:sldMkLst>
          <pc:docMk/>
          <pc:sldMk cId="1797078149" sldId="256"/>
        </pc:sldMkLst>
        <pc:graphicFrameChg chg="mod modGraphic">
          <ac:chgData name="Sillen-Lemmens, Karin" userId="S::k.sillen-lemmens@zuyderland.nl::ca46dc74-0281-48f2-a0f1-c258dded4283" providerId="AD" clId="Web-{1F440E32-B693-4E38-9C36-B7DED79D142E}" dt="2024-04-26T11:29:28.642" v="1"/>
          <ac:graphicFrameMkLst>
            <pc:docMk/>
            <pc:sldMk cId="1797078149" sldId="256"/>
            <ac:graphicFrameMk id="4" creationId="{056C3943-A463-42EB-9231-B74F39318748}"/>
          </ac:graphicFrameMkLst>
        </pc:graphicFrameChg>
      </pc:sldChg>
    </pc:docChg>
  </pc:docChgLst>
  <pc:docChgLst>
    <pc:chgData name="Sillen-Lemmens, Karin" userId="S::k.sillen-lemmens@zuyderland.nl::ca46dc74-0281-48f2-a0f1-c258dded4283" providerId="AD" clId="Web-{086F09EF-CE96-43C6-9286-B19133606F07}"/>
    <pc:docChg chg="modSld">
      <pc:chgData name="Sillen-Lemmens, Karin" userId="S::k.sillen-lemmens@zuyderland.nl::ca46dc74-0281-48f2-a0f1-c258dded4283" providerId="AD" clId="Web-{086F09EF-CE96-43C6-9286-B19133606F07}" dt="2024-04-26T15:11:44.086" v="30" actId="14100"/>
      <pc:docMkLst>
        <pc:docMk/>
      </pc:docMkLst>
      <pc:sldChg chg="modSp">
        <pc:chgData name="Sillen-Lemmens, Karin" userId="S::k.sillen-lemmens@zuyderland.nl::ca46dc74-0281-48f2-a0f1-c258dded4283" providerId="AD" clId="Web-{086F09EF-CE96-43C6-9286-B19133606F07}" dt="2024-04-26T15:11:44.086" v="30" actId="14100"/>
        <pc:sldMkLst>
          <pc:docMk/>
          <pc:sldMk cId="1797078149" sldId="256"/>
        </pc:sldMkLst>
        <pc:spChg chg="mod">
          <ac:chgData name="Sillen-Lemmens, Karin" userId="S::k.sillen-lemmens@zuyderland.nl::ca46dc74-0281-48f2-a0f1-c258dded4283" providerId="AD" clId="Web-{086F09EF-CE96-43C6-9286-B19133606F07}" dt="2024-04-26T15:11:44.086" v="30" actId="14100"/>
          <ac:spMkLst>
            <pc:docMk/>
            <pc:sldMk cId="1797078149" sldId="256"/>
            <ac:spMk id="17" creationId="{473E5696-16EB-40EE-90C9-4EE45C2752F3}"/>
          </ac:spMkLst>
        </pc:spChg>
      </pc:sldChg>
    </pc:docChg>
  </pc:docChgLst>
  <pc:docChgLst>
    <pc:chgData name="Sillen-Lemmens, Karin" userId="S::k.sillen-lemmens@zuyderland.nl::ca46dc74-0281-48f2-a0f1-c258dded4283" providerId="AD" clId="Web-{AA37694D-A332-4D7A-9C4C-8460FDAE7B4D}"/>
    <pc:docChg chg="modSld">
      <pc:chgData name="Sillen-Lemmens, Karin" userId="S::k.sillen-lemmens@zuyderland.nl::ca46dc74-0281-48f2-a0f1-c258dded4283" providerId="AD" clId="Web-{AA37694D-A332-4D7A-9C4C-8460FDAE7B4D}" dt="2024-03-27T09:00:45.813" v="4" actId="20577"/>
      <pc:docMkLst>
        <pc:docMk/>
      </pc:docMkLst>
      <pc:sldChg chg="modSp">
        <pc:chgData name="Sillen-Lemmens, Karin" userId="S::k.sillen-lemmens@zuyderland.nl::ca46dc74-0281-48f2-a0f1-c258dded4283" providerId="AD" clId="Web-{AA37694D-A332-4D7A-9C4C-8460FDAE7B4D}" dt="2024-03-27T09:00:45.813" v="4" actId="20577"/>
        <pc:sldMkLst>
          <pc:docMk/>
          <pc:sldMk cId="1797078149" sldId="256"/>
        </pc:sldMkLst>
        <pc:spChg chg="mod">
          <ac:chgData name="Sillen-Lemmens, Karin" userId="S::k.sillen-lemmens@zuyderland.nl::ca46dc74-0281-48f2-a0f1-c258dded4283" providerId="AD" clId="Web-{AA37694D-A332-4D7A-9C4C-8460FDAE7B4D}" dt="2024-03-27T09:00:45.813" v="4" actId="20577"/>
          <ac:spMkLst>
            <pc:docMk/>
            <pc:sldMk cId="1797078149" sldId="256"/>
            <ac:spMk id="17" creationId="{473E5696-16EB-40EE-90C9-4EE45C2752F3}"/>
          </ac:spMkLst>
        </pc:spChg>
      </pc:sldChg>
    </pc:docChg>
  </pc:docChgLst>
  <pc:docChgLst>
    <pc:chgData name="Sillen-Lemmens, Karin" userId="ca46dc74-0281-48f2-a0f1-c258dded4283" providerId="ADAL" clId="{A94FDD47-BA33-4EA6-A14F-699501829795}"/>
    <pc:docChg chg="undo custSel modSld">
      <pc:chgData name="Sillen-Lemmens, Karin" userId="ca46dc74-0281-48f2-a0f1-c258dded4283" providerId="ADAL" clId="{A94FDD47-BA33-4EA6-A14F-699501829795}" dt="2024-08-22T09:33:27.706" v="2538" actId="20577"/>
      <pc:docMkLst>
        <pc:docMk/>
      </pc:docMkLst>
      <pc:sldChg chg="modSp mod">
        <pc:chgData name="Sillen-Lemmens, Karin" userId="ca46dc74-0281-48f2-a0f1-c258dded4283" providerId="ADAL" clId="{A94FDD47-BA33-4EA6-A14F-699501829795}" dt="2024-08-22T09:33:27.706" v="2538" actId="20577"/>
        <pc:sldMkLst>
          <pc:docMk/>
          <pc:sldMk cId="1797078149" sldId="256"/>
        </pc:sldMkLst>
        <pc:spChg chg="mod">
          <ac:chgData name="Sillen-Lemmens, Karin" userId="ca46dc74-0281-48f2-a0f1-c258dded4283" providerId="ADAL" clId="{A94FDD47-BA33-4EA6-A14F-699501829795}" dt="2024-08-22T09:33:27.706" v="2538" actId="20577"/>
          <ac:spMkLst>
            <pc:docMk/>
            <pc:sldMk cId="1797078149" sldId="256"/>
            <ac:spMk id="5" creationId="{F3E4E50C-69CD-4AD0-B73A-8F698AAA5166}"/>
          </ac:spMkLst>
        </pc:spChg>
        <pc:spChg chg="mod">
          <ac:chgData name="Sillen-Lemmens, Karin" userId="ca46dc74-0281-48f2-a0f1-c258dded4283" providerId="ADAL" clId="{A94FDD47-BA33-4EA6-A14F-699501829795}" dt="2024-08-22T09:33:15.382" v="2530" actId="20577"/>
          <ac:spMkLst>
            <pc:docMk/>
            <pc:sldMk cId="1797078149" sldId="256"/>
            <ac:spMk id="17" creationId="{473E5696-16EB-40EE-90C9-4EE45C2752F3}"/>
          </ac:spMkLst>
        </pc:spChg>
      </pc:sldChg>
    </pc:docChg>
  </pc:docChgLst>
  <pc:docChgLst>
    <pc:chgData name="Sillen-Lemmens, Karin" userId="ca46dc74-0281-48f2-a0f1-c258dded4283" providerId="ADAL" clId="{BB3C05B9-FD21-4200-8922-676BB0DD8C30}"/>
    <pc:docChg chg="modSld">
      <pc:chgData name="Sillen-Lemmens, Karin" userId="ca46dc74-0281-48f2-a0f1-c258dded4283" providerId="ADAL" clId="{BB3C05B9-FD21-4200-8922-676BB0DD8C30}" dt="2024-08-23T07:34:22.593" v="46" actId="20577"/>
      <pc:docMkLst>
        <pc:docMk/>
      </pc:docMkLst>
      <pc:sldChg chg="modSp mod">
        <pc:chgData name="Sillen-Lemmens, Karin" userId="ca46dc74-0281-48f2-a0f1-c258dded4283" providerId="ADAL" clId="{BB3C05B9-FD21-4200-8922-676BB0DD8C30}" dt="2024-08-23T07:34:22.593" v="46" actId="20577"/>
        <pc:sldMkLst>
          <pc:docMk/>
          <pc:sldMk cId="1797078149" sldId="256"/>
        </pc:sldMkLst>
        <pc:spChg chg="mod">
          <ac:chgData name="Sillen-Lemmens, Karin" userId="ca46dc74-0281-48f2-a0f1-c258dded4283" providerId="ADAL" clId="{BB3C05B9-FD21-4200-8922-676BB0DD8C30}" dt="2024-08-23T07:34:22.593" v="46" actId="20577"/>
          <ac:spMkLst>
            <pc:docMk/>
            <pc:sldMk cId="1797078149" sldId="256"/>
            <ac:spMk id="17" creationId="{473E5696-16EB-40EE-90C9-4EE45C2752F3}"/>
          </ac:spMkLst>
        </pc:spChg>
      </pc:sldChg>
    </pc:docChg>
  </pc:docChgLst>
  <pc:docChgLst>
    <pc:chgData name="Sillen-Lemmens, Karin" userId="ca46dc74-0281-48f2-a0f1-c258dded4283" providerId="ADAL" clId="{76575B65-1B73-4FA4-B3B6-6174D7148D68}"/>
    <pc:docChg chg="undo custSel modSld">
      <pc:chgData name="Sillen-Lemmens, Karin" userId="ca46dc74-0281-48f2-a0f1-c258dded4283" providerId="ADAL" clId="{76575B65-1B73-4FA4-B3B6-6174D7148D68}" dt="2024-11-08T11:28:27.761" v="1873" actId="20577"/>
      <pc:docMkLst>
        <pc:docMk/>
      </pc:docMkLst>
      <pc:sldChg chg="modSp mod">
        <pc:chgData name="Sillen-Lemmens, Karin" userId="ca46dc74-0281-48f2-a0f1-c258dded4283" providerId="ADAL" clId="{76575B65-1B73-4FA4-B3B6-6174D7148D68}" dt="2024-11-08T11:28:27.761" v="1873" actId="20577"/>
        <pc:sldMkLst>
          <pc:docMk/>
          <pc:sldMk cId="1797078149" sldId="256"/>
        </pc:sldMkLst>
        <pc:spChg chg="mod">
          <ac:chgData name="Sillen-Lemmens, Karin" userId="ca46dc74-0281-48f2-a0f1-c258dded4283" providerId="ADAL" clId="{76575B65-1B73-4FA4-B3B6-6174D7148D68}" dt="2024-11-08T11:28:27.761" v="1873" actId="20577"/>
          <ac:spMkLst>
            <pc:docMk/>
            <pc:sldMk cId="1797078149" sldId="256"/>
            <ac:spMk id="17" creationId="{473E5696-16EB-40EE-90C9-4EE45C2752F3}"/>
          </ac:spMkLst>
        </pc:spChg>
      </pc:sldChg>
    </pc:docChg>
  </pc:docChgLst>
  <pc:docChgLst>
    <pc:chgData name="Sillen-Lemmens, Karin" userId="S::k.sillen-lemmens@zuyderland.nl::ca46dc74-0281-48f2-a0f1-c258dded4283" providerId="AD" clId="Web-{32DFF25A-FA2D-4CFB-9DA9-2BEE54A76872}"/>
    <pc:docChg chg="modSld">
      <pc:chgData name="Sillen-Lemmens, Karin" userId="S::k.sillen-lemmens@zuyderland.nl::ca46dc74-0281-48f2-a0f1-c258dded4283" providerId="AD" clId="Web-{32DFF25A-FA2D-4CFB-9DA9-2BEE54A76872}" dt="2024-04-11T11:17:37.443" v="739" actId="14100"/>
      <pc:docMkLst>
        <pc:docMk/>
      </pc:docMkLst>
      <pc:sldChg chg="modSp">
        <pc:chgData name="Sillen-Lemmens, Karin" userId="S::k.sillen-lemmens@zuyderland.nl::ca46dc74-0281-48f2-a0f1-c258dded4283" providerId="AD" clId="Web-{32DFF25A-FA2D-4CFB-9DA9-2BEE54A76872}" dt="2024-04-11T11:17:37.443" v="739" actId="14100"/>
        <pc:sldMkLst>
          <pc:docMk/>
          <pc:sldMk cId="1797078149" sldId="256"/>
        </pc:sldMkLst>
        <pc:spChg chg="mod">
          <ac:chgData name="Sillen-Lemmens, Karin" userId="S::k.sillen-lemmens@zuyderland.nl::ca46dc74-0281-48f2-a0f1-c258dded4283" providerId="AD" clId="Web-{32DFF25A-FA2D-4CFB-9DA9-2BEE54A76872}" dt="2024-04-11T11:17:37.443" v="739" actId="14100"/>
          <ac:spMkLst>
            <pc:docMk/>
            <pc:sldMk cId="1797078149" sldId="256"/>
            <ac:spMk id="17" creationId="{473E5696-16EB-40EE-90C9-4EE45C2752F3}"/>
          </ac:spMkLst>
        </pc:spChg>
        <pc:graphicFrameChg chg="mod modGraphic">
          <ac:chgData name="Sillen-Lemmens, Karin" userId="S::k.sillen-lemmens@zuyderland.nl::ca46dc74-0281-48f2-a0f1-c258dded4283" providerId="AD" clId="Web-{32DFF25A-FA2D-4CFB-9DA9-2BEE54A76872}" dt="2024-04-11T11:17:27.333" v="737"/>
          <ac:graphicFrameMkLst>
            <pc:docMk/>
            <pc:sldMk cId="1797078149" sldId="256"/>
            <ac:graphicFrameMk id="4" creationId="{056C3943-A463-42EB-9231-B74F39318748}"/>
          </ac:graphicFrameMkLst>
        </pc:graphicFrameChg>
        <pc:picChg chg="mod">
          <ac:chgData name="Sillen-Lemmens, Karin" userId="S::k.sillen-lemmens@zuyderland.nl::ca46dc74-0281-48f2-a0f1-c258dded4283" providerId="AD" clId="Web-{32DFF25A-FA2D-4CFB-9DA9-2BEE54A76872}" dt="2024-04-11T11:17:27.974" v="738" actId="1076"/>
          <ac:picMkLst>
            <pc:docMk/>
            <pc:sldMk cId="1797078149" sldId="256"/>
            <ac:picMk id="20" creationId="{3F923293-E6A7-4450-BFAB-F9821F588870}"/>
          </ac:picMkLst>
        </pc:picChg>
      </pc:sldChg>
    </pc:docChg>
  </pc:docChgLst>
  <pc:docChgLst>
    <pc:chgData name="Sillen-Lemmens, Karin" userId="ca46dc74-0281-48f2-a0f1-c258dded4283" providerId="ADAL" clId="{419CC236-2219-496E-B541-D3D898E8A01E}"/>
    <pc:docChg chg="modSld">
      <pc:chgData name="Sillen-Lemmens, Karin" userId="ca46dc74-0281-48f2-a0f1-c258dded4283" providerId="ADAL" clId="{419CC236-2219-496E-B541-D3D898E8A01E}" dt="2024-08-21T14:34:41.686" v="12" actId="20577"/>
      <pc:docMkLst>
        <pc:docMk/>
      </pc:docMkLst>
      <pc:sldChg chg="modSp mod">
        <pc:chgData name="Sillen-Lemmens, Karin" userId="ca46dc74-0281-48f2-a0f1-c258dded4283" providerId="ADAL" clId="{419CC236-2219-496E-B541-D3D898E8A01E}" dt="2024-08-21T14:34:41.686" v="12" actId="20577"/>
        <pc:sldMkLst>
          <pc:docMk/>
          <pc:sldMk cId="1797078149" sldId="256"/>
        </pc:sldMkLst>
        <pc:spChg chg="mod">
          <ac:chgData name="Sillen-Lemmens, Karin" userId="ca46dc74-0281-48f2-a0f1-c258dded4283" providerId="ADAL" clId="{419CC236-2219-496E-B541-D3D898E8A01E}" dt="2024-08-21T14:34:41.686" v="12" actId="20577"/>
          <ac:spMkLst>
            <pc:docMk/>
            <pc:sldMk cId="1797078149" sldId="256"/>
            <ac:spMk id="17" creationId="{473E5696-16EB-40EE-90C9-4EE45C2752F3}"/>
          </ac:spMkLst>
        </pc:spChg>
      </pc:sldChg>
    </pc:docChg>
  </pc:docChgLst>
  <pc:docChgLst>
    <pc:chgData name="Sillen-Lemmens, Karin" userId="S::k.sillen-lemmens@zuyderland.nl::ca46dc74-0281-48f2-a0f1-c258dded4283" providerId="AD" clId="Web-{02AF2719-77F0-4755-A402-218112BBB2A8}"/>
    <pc:docChg chg="modSld">
      <pc:chgData name="Sillen-Lemmens, Karin" userId="S::k.sillen-lemmens@zuyderland.nl::ca46dc74-0281-48f2-a0f1-c258dded4283" providerId="AD" clId="Web-{02AF2719-77F0-4755-A402-218112BBB2A8}" dt="2024-04-26T15:08:55.954" v="159" actId="20577"/>
      <pc:docMkLst>
        <pc:docMk/>
      </pc:docMkLst>
      <pc:sldChg chg="delSp modSp">
        <pc:chgData name="Sillen-Lemmens, Karin" userId="S::k.sillen-lemmens@zuyderland.nl::ca46dc74-0281-48f2-a0f1-c258dded4283" providerId="AD" clId="Web-{02AF2719-77F0-4755-A402-218112BBB2A8}" dt="2024-04-26T15:08:55.954" v="159" actId="20577"/>
        <pc:sldMkLst>
          <pc:docMk/>
          <pc:sldMk cId="1797078149" sldId="256"/>
        </pc:sldMkLst>
        <pc:spChg chg="mod">
          <ac:chgData name="Sillen-Lemmens, Karin" userId="S::k.sillen-lemmens@zuyderland.nl::ca46dc74-0281-48f2-a0f1-c258dded4283" providerId="AD" clId="Web-{02AF2719-77F0-4755-A402-218112BBB2A8}" dt="2024-04-26T15:08:55.954" v="159" actId="20577"/>
          <ac:spMkLst>
            <pc:docMk/>
            <pc:sldMk cId="1797078149" sldId="256"/>
            <ac:spMk id="17" creationId="{473E5696-16EB-40EE-90C9-4EE45C2752F3}"/>
          </ac:spMkLst>
        </pc:spChg>
        <pc:graphicFrameChg chg="del mod modGraphic">
          <ac:chgData name="Sillen-Lemmens, Karin" userId="S::k.sillen-lemmens@zuyderland.nl::ca46dc74-0281-48f2-a0f1-c258dded4283" providerId="AD" clId="Web-{02AF2719-77F0-4755-A402-218112BBB2A8}" dt="2024-04-26T15:02:19.643" v="17"/>
          <ac:graphicFrameMkLst>
            <pc:docMk/>
            <pc:sldMk cId="1797078149" sldId="256"/>
            <ac:graphicFrameMk id="4" creationId="{B0A0132F-233B-E837-AD94-2D636413A385}"/>
          </ac:graphicFrameMkLst>
        </pc:graphicFrameChg>
        <pc:graphicFrameChg chg="del">
          <ac:chgData name="Sillen-Lemmens, Karin" userId="S::k.sillen-lemmens@zuyderland.nl::ca46dc74-0281-48f2-a0f1-c258dded4283" providerId="AD" clId="Web-{02AF2719-77F0-4755-A402-218112BBB2A8}" dt="2024-04-26T15:02:24.331" v="18"/>
          <ac:graphicFrameMkLst>
            <pc:docMk/>
            <pc:sldMk cId="1797078149" sldId="256"/>
            <ac:graphicFrameMk id="9" creationId="{AFEFB87D-126D-9BEF-5FED-4BB95F924FCE}"/>
          </ac:graphicFrameMkLst>
        </pc:graphicFrameChg>
      </pc:sldChg>
    </pc:docChg>
  </pc:docChgLst>
  <pc:docChgLst>
    <pc:chgData name="Sillen-Lemmens, Karin" userId="S::k.sillen-lemmens@zuyderland.nl::ca46dc74-0281-48f2-a0f1-c258dded4283" providerId="AD" clId="Web-{92CCB89F-92E2-4591-9A27-FD8E5977BFCC}"/>
    <pc:docChg chg="modSld">
      <pc:chgData name="Sillen-Lemmens, Karin" userId="S::k.sillen-lemmens@zuyderland.nl::ca46dc74-0281-48f2-a0f1-c258dded4283" providerId="AD" clId="Web-{92CCB89F-92E2-4591-9A27-FD8E5977BFCC}" dt="2024-04-26T15:00:15.308" v="4"/>
      <pc:docMkLst>
        <pc:docMk/>
      </pc:docMkLst>
      <pc:sldChg chg="addSp modSp">
        <pc:chgData name="Sillen-Lemmens, Karin" userId="S::k.sillen-lemmens@zuyderland.nl::ca46dc74-0281-48f2-a0f1-c258dded4283" providerId="AD" clId="Web-{92CCB89F-92E2-4591-9A27-FD8E5977BFCC}" dt="2024-04-26T15:00:15.308" v="4"/>
        <pc:sldMkLst>
          <pc:docMk/>
          <pc:sldMk cId="1797078149" sldId="256"/>
        </pc:sldMkLst>
        <pc:spChg chg="mod">
          <ac:chgData name="Sillen-Lemmens, Karin" userId="S::k.sillen-lemmens@zuyderland.nl::ca46dc74-0281-48f2-a0f1-c258dded4283" providerId="AD" clId="Web-{92CCB89F-92E2-4591-9A27-FD8E5977BFCC}" dt="2024-04-26T15:00:06.183" v="3" actId="14100"/>
          <ac:spMkLst>
            <pc:docMk/>
            <pc:sldMk cId="1797078149" sldId="256"/>
            <ac:spMk id="17" creationId="{473E5696-16EB-40EE-90C9-4EE45C2752F3}"/>
          </ac:spMkLst>
        </pc:spChg>
        <pc:graphicFrameChg chg="add mod">
          <ac:chgData name="Sillen-Lemmens, Karin" userId="S::k.sillen-lemmens@zuyderland.nl::ca46dc74-0281-48f2-a0f1-c258dded4283" providerId="AD" clId="Web-{92CCB89F-92E2-4591-9A27-FD8E5977BFCC}" dt="2024-04-26T14:59:43.575" v="0"/>
          <ac:graphicFrameMkLst>
            <pc:docMk/>
            <pc:sldMk cId="1797078149" sldId="256"/>
            <ac:graphicFrameMk id="4" creationId="{B0A0132F-233B-E837-AD94-2D636413A385}"/>
          </ac:graphicFrameMkLst>
        </pc:graphicFrameChg>
        <pc:graphicFrameChg chg="add mod modGraphic">
          <ac:chgData name="Sillen-Lemmens, Karin" userId="S::k.sillen-lemmens@zuyderland.nl::ca46dc74-0281-48f2-a0f1-c258dded4283" providerId="AD" clId="Web-{92CCB89F-92E2-4591-9A27-FD8E5977BFCC}" dt="2024-04-26T15:00:15.308" v="4"/>
          <ac:graphicFrameMkLst>
            <pc:docMk/>
            <pc:sldMk cId="1797078149" sldId="256"/>
            <ac:graphicFrameMk id="9" creationId="{AFEFB87D-126D-9BEF-5FED-4BB95F924FC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8427" cy="513508"/>
          </a:xfrm>
          <a:prstGeom prst="rect">
            <a:avLst/>
          </a:prstGeom>
        </p:spPr>
        <p:txBody>
          <a:bodyPr vert="horz" lIns="94650" tIns="47325" rIns="94650" bIns="47325" rtlCol="0"/>
          <a:lstStyle>
            <a:lvl1pPr algn="l">
              <a:defRPr sz="12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4650" tIns="47325" rIns="94650" bIns="47325" rtlCol="0"/>
          <a:lstStyle>
            <a:lvl1pPr algn="r">
              <a:defRPr sz="1200"/>
            </a:lvl1pPr>
          </a:lstStyle>
          <a:p>
            <a:fld id="{764F51B8-9D33-4C7A-8FEB-E9C5995612A4}" type="datetimeFigureOut">
              <a:rPr lang="nl-NL" smtClean="0"/>
              <a:t>8-11-2024</a:t>
            </a:fld>
            <a:endParaRPr lang="nl-NL"/>
          </a:p>
        </p:txBody>
      </p:sp>
      <p:sp>
        <p:nvSpPr>
          <p:cNvPr id="4" name="Tijdelijke aanduiding voor dia-afbeelding 3"/>
          <p:cNvSpPr>
            <a:spLocks noGrp="1" noRot="1" noChangeAspect="1"/>
          </p:cNvSpPr>
          <p:nvPr>
            <p:ph type="sldImg" idx="2"/>
          </p:nvPr>
        </p:nvSpPr>
        <p:spPr>
          <a:xfrm>
            <a:off x="2355850" y="1279525"/>
            <a:ext cx="2392363" cy="3454400"/>
          </a:xfrm>
          <a:prstGeom prst="rect">
            <a:avLst/>
          </a:prstGeom>
          <a:noFill/>
          <a:ln w="12700">
            <a:solidFill>
              <a:prstClr val="black"/>
            </a:solidFill>
          </a:ln>
        </p:spPr>
        <p:txBody>
          <a:bodyPr vert="horz" lIns="94650" tIns="47325" rIns="94650" bIns="47325" rtlCol="0" anchor="ctr"/>
          <a:lstStyle/>
          <a:p>
            <a:endParaRPr lang="nl-NL"/>
          </a:p>
        </p:txBody>
      </p:sp>
      <p:sp>
        <p:nvSpPr>
          <p:cNvPr id="5" name="Tijdelijke aanduiding voor notities 4"/>
          <p:cNvSpPr>
            <a:spLocks noGrp="1"/>
          </p:cNvSpPr>
          <p:nvPr>
            <p:ph type="body" sz="quarter" idx="3"/>
          </p:nvPr>
        </p:nvSpPr>
        <p:spPr>
          <a:xfrm>
            <a:off x="710407" y="4925408"/>
            <a:ext cx="5683250" cy="4029878"/>
          </a:xfrm>
          <a:prstGeom prst="rect">
            <a:avLst/>
          </a:prstGeom>
        </p:spPr>
        <p:txBody>
          <a:bodyPr vert="horz" lIns="94650" tIns="47325" rIns="94650" bIns="47325"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1108"/>
            <a:ext cx="3078427" cy="513507"/>
          </a:xfrm>
          <a:prstGeom prst="rect">
            <a:avLst/>
          </a:prstGeom>
        </p:spPr>
        <p:txBody>
          <a:bodyPr vert="horz" lIns="94650" tIns="47325" rIns="94650" bIns="47325"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3992" y="9721108"/>
            <a:ext cx="3078427" cy="513507"/>
          </a:xfrm>
          <a:prstGeom prst="rect">
            <a:avLst/>
          </a:prstGeom>
        </p:spPr>
        <p:txBody>
          <a:bodyPr vert="horz" lIns="94650" tIns="47325" rIns="94650" bIns="47325" rtlCol="0" anchor="b"/>
          <a:lstStyle>
            <a:lvl1pPr algn="r">
              <a:defRPr sz="1200"/>
            </a:lvl1pPr>
          </a:lstStyle>
          <a:p>
            <a:fld id="{8DD3502B-4A29-412D-B2D5-B05D60D3BD43}" type="slidenum">
              <a:rPr lang="nl-NL" smtClean="0"/>
              <a:t>‹nr.›</a:t>
            </a:fld>
            <a:endParaRPr lang="nl-NL"/>
          </a:p>
        </p:txBody>
      </p:sp>
    </p:spTree>
    <p:extLst>
      <p:ext uri="{BB962C8B-B14F-4D97-AF65-F5344CB8AC3E}">
        <p14:creationId xmlns:p14="http://schemas.microsoft.com/office/powerpoint/2010/main" val="430595818"/>
      </p:ext>
    </p:extLst>
  </p:cSld>
  <p:clrMap bg1="lt1" tx1="dk1" bg2="lt2" tx2="dk2" accent1="accent1" accent2="accent2" accent3="accent3" accent4="accent4" accent5="accent5" accent6="accent6" hlink="hlink" folHlink="folHlink"/>
  <p:notesStyle>
    <a:lvl1pPr marL="0" algn="l" defTabSz="1188701" rtl="0" eaLnBrk="1" latinLnBrk="0" hangingPunct="1">
      <a:defRPr sz="1560" kern="1200">
        <a:solidFill>
          <a:schemeClr val="tx1"/>
        </a:solidFill>
        <a:latin typeface="+mn-lt"/>
        <a:ea typeface="+mn-ea"/>
        <a:cs typeface="+mn-cs"/>
      </a:defRPr>
    </a:lvl1pPr>
    <a:lvl2pPr marL="594351" algn="l" defTabSz="1188701" rtl="0" eaLnBrk="1" latinLnBrk="0" hangingPunct="1">
      <a:defRPr sz="1560" kern="1200">
        <a:solidFill>
          <a:schemeClr val="tx1"/>
        </a:solidFill>
        <a:latin typeface="+mn-lt"/>
        <a:ea typeface="+mn-ea"/>
        <a:cs typeface="+mn-cs"/>
      </a:defRPr>
    </a:lvl2pPr>
    <a:lvl3pPr marL="1188701" algn="l" defTabSz="1188701" rtl="0" eaLnBrk="1" latinLnBrk="0" hangingPunct="1">
      <a:defRPr sz="1560" kern="1200">
        <a:solidFill>
          <a:schemeClr val="tx1"/>
        </a:solidFill>
        <a:latin typeface="+mn-lt"/>
        <a:ea typeface="+mn-ea"/>
        <a:cs typeface="+mn-cs"/>
      </a:defRPr>
    </a:lvl3pPr>
    <a:lvl4pPr marL="1783051" algn="l" defTabSz="1188701" rtl="0" eaLnBrk="1" latinLnBrk="0" hangingPunct="1">
      <a:defRPr sz="1560" kern="1200">
        <a:solidFill>
          <a:schemeClr val="tx1"/>
        </a:solidFill>
        <a:latin typeface="+mn-lt"/>
        <a:ea typeface="+mn-ea"/>
        <a:cs typeface="+mn-cs"/>
      </a:defRPr>
    </a:lvl4pPr>
    <a:lvl5pPr marL="2377402" algn="l" defTabSz="1188701" rtl="0" eaLnBrk="1" latinLnBrk="0" hangingPunct="1">
      <a:defRPr sz="1560" kern="1200">
        <a:solidFill>
          <a:schemeClr val="tx1"/>
        </a:solidFill>
        <a:latin typeface="+mn-lt"/>
        <a:ea typeface="+mn-ea"/>
        <a:cs typeface="+mn-cs"/>
      </a:defRPr>
    </a:lvl5pPr>
    <a:lvl6pPr marL="2971753" algn="l" defTabSz="1188701" rtl="0" eaLnBrk="1" latinLnBrk="0" hangingPunct="1">
      <a:defRPr sz="1560" kern="1200">
        <a:solidFill>
          <a:schemeClr val="tx1"/>
        </a:solidFill>
        <a:latin typeface="+mn-lt"/>
        <a:ea typeface="+mn-ea"/>
        <a:cs typeface="+mn-cs"/>
      </a:defRPr>
    </a:lvl6pPr>
    <a:lvl7pPr marL="3566101" algn="l" defTabSz="1188701" rtl="0" eaLnBrk="1" latinLnBrk="0" hangingPunct="1">
      <a:defRPr sz="1560" kern="1200">
        <a:solidFill>
          <a:schemeClr val="tx1"/>
        </a:solidFill>
        <a:latin typeface="+mn-lt"/>
        <a:ea typeface="+mn-ea"/>
        <a:cs typeface="+mn-cs"/>
      </a:defRPr>
    </a:lvl7pPr>
    <a:lvl8pPr marL="4160453" algn="l" defTabSz="1188701" rtl="0" eaLnBrk="1" latinLnBrk="0" hangingPunct="1">
      <a:defRPr sz="1560" kern="1200">
        <a:solidFill>
          <a:schemeClr val="tx1"/>
        </a:solidFill>
        <a:latin typeface="+mn-lt"/>
        <a:ea typeface="+mn-ea"/>
        <a:cs typeface="+mn-cs"/>
      </a:defRPr>
    </a:lvl8pPr>
    <a:lvl9pPr marL="4754804" algn="l" defTabSz="1188701" rtl="0" eaLnBrk="1" latinLnBrk="0" hangingPunct="1">
      <a:defRPr sz="15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55850" y="1279525"/>
            <a:ext cx="2392363" cy="3454400"/>
          </a:xfrm>
        </p:spPr>
      </p:sp>
      <p:sp>
        <p:nvSpPr>
          <p:cNvPr id="3" name="Tijdelijke aanduiding voor notities 2"/>
          <p:cNvSpPr>
            <a:spLocks noGrp="1"/>
          </p:cNvSpPr>
          <p:nvPr>
            <p:ph type="body" idx="1"/>
          </p:nvPr>
        </p:nvSpPr>
        <p:spPr/>
        <p:txBody>
          <a:bodyPr/>
          <a:lstStyle/>
          <a:p>
            <a:r>
              <a:rPr lang="nl-NL"/>
              <a:t>origineel</a:t>
            </a:r>
          </a:p>
        </p:txBody>
      </p:sp>
      <p:sp>
        <p:nvSpPr>
          <p:cNvPr id="4" name="Tijdelijke aanduiding voor dianummer 3"/>
          <p:cNvSpPr>
            <a:spLocks noGrp="1"/>
          </p:cNvSpPr>
          <p:nvPr>
            <p:ph type="sldNum" sz="quarter" idx="5"/>
          </p:nvPr>
        </p:nvSpPr>
        <p:spPr/>
        <p:txBody>
          <a:bodyPr/>
          <a:lstStyle/>
          <a:p>
            <a:fld id="{8DD3502B-4A29-412D-B2D5-B05D60D3BD43}" type="slidenum">
              <a:rPr lang="nl-NL" smtClean="0"/>
              <a:t>1</a:t>
            </a:fld>
            <a:endParaRPr lang="nl-NL"/>
          </a:p>
        </p:txBody>
      </p:sp>
    </p:spTree>
    <p:extLst>
      <p:ext uri="{BB962C8B-B14F-4D97-AF65-F5344CB8AC3E}">
        <p14:creationId xmlns:p14="http://schemas.microsoft.com/office/powerpoint/2010/main" val="92434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2" y="3077283"/>
            <a:ext cx="5829300" cy="2123370"/>
          </a:xfrm>
        </p:spPr>
        <p:txBody>
          <a:bodyPr/>
          <a:lstStyle/>
          <a:p>
            <a:r>
              <a:rPr lang="nl-NL"/>
              <a:t>Titelstijl van model bewerken</a:t>
            </a:r>
          </a:p>
        </p:txBody>
      </p:sp>
      <p:sp>
        <p:nvSpPr>
          <p:cNvPr id="3" name="Subtitel 2"/>
          <p:cNvSpPr>
            <a:spLocks noGrp="1"/>
          </p:cNvSpPr>
          <p:nvPr>
            <p:ph type="subTitle" idx="1"/>
          </p:nvPr>
        </p:nvSpPr>
        <p:spPr>
          <a:xfrm>
            <a:off x="1028700" y="5613400"/>
            <a:ext cx="4800601" cy="2531533"/>
          </a:xfrm>
        </p:spPr>
        <p:txBody>
          <a:bodyPr/>
          <a:lstStyle>
            <a:lvl1pPr marL="0" indent="0" algn="ctr">
              <a:buNone/>
              <a:defRPr>
                <a:solidFill>
                  <a:schemeClr val="tx1">
                    <a:tint val="75000"/>
                  </a:schemeClr>
                </a:solidFill>
              </a:defRPr>
            </a:lvl1pPr>
            <a:lvl2pPr marL="588188" indent="0" algn="ctr">
              <a:buNone/>
              <a:defRPr>
                <a:solidFill>
                  <a:schemeClr val="tx1">
                    <a:tint val="75000"/>
                  </a:schemeClr>
                </a:solidFill>
              </a:defRPr>
            </a:lvl2pPr>
            <a:lvl3pPr marL="1176376" indent="0" algn="ctr">
              <a:buNone/>
              <a:defRPr>
                <a:solidFill>
                  <a:schemeClr val="tx1">
                    <a:tint val="75000"/>
                  </a:schemeClr>
                </a:solidFill>
              </a:defRPr>
            </a:lvl3pPr>
            <a:lvl4pPr marL="1764563" indent="0" algn="ctr">
              <a:buNone/>
              <a:defRPr>
                <a:solidFill>
                  <a:schemeClr val="tx1">
                    <a:tint val="75000"/>
                  </a:schemeClr>
                </a:solidFill>
              </a:defRPr>
            </a:lvl4pPr>
            <a:lvl5pPr marL="2352751" indent="0" algn="ctr">
              <a:buNone/>
              <a:defRPr>
                <a:solidFill>
                  <a:schemeClr val="tx1">
                    <a:tint val="75000"/>
                  </a:schemeClr>
                </a:solidFill>
              </a:defRPr>
            </a:lvl5pPr>
            <a:lvl6pPr marL="2940939" indent="0" algn="ctr">
              <a:buNone/>
              <a:defRPr>
                <a:solidFill>
                  <a:schemeClr val="tx1">
                    <a:tint val="75000"/>
                  </a:schemeClr>
                </a:solidFill>
              </a:defRPr>
            </a:lvl6pPr>
            <a:lvl7pPr marL="3529127" indent="0" algn="ctr">
              <a:buNone/>
              <a:defRPr>
                <a:solidFill>
                  <a:schemeClr val="tx1">
                    <a:tint val="75000"/>
                  </a:schemeClr>
                </a:solidFill>
              </a:defRPr>
            </a:lvl7pPr>
            <a:lvl8pPr marL="4117315" indent="0" algn="ctr">
              <a:buNone/>
              <a:defRPr>
                <a:solidFill>
                  <a:schemeClr val="tx1">
                    <a:tint val="75000"/>
                  </a:schemeClr>
                </a:solidFill>
              </a:defRPr>
            </a:lvl8pPr>
            <a:lvl9pPr marL="4705502"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C44ABF87-FDF8-2A4E-AC2F-2CDC9174239B}" type="datetimeFigureOut">
              <a:rPr lang="nl-NL" smtClean="0"/>
              <a:t>8-11-2024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287420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4ABF87-FDF8-2A4E-AC2F-2CDC9174239B}" type="datetimeFigureOut">
              <a:rPr lang="nl-NL" smtClean="0"/>
              <a:t>8-11-2024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130044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2899173" y="437975"/>
            <a:ext cx="898922" cy="9321270"/>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200026" y="437975"/>
            <a:ext cx="2584847" cy="9321270"/>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4ABF87-FDF8-2A4E-AC2F-2CDC9174239B}" type="datetimeFigureOut">
              <a:rPr lang="nl-NL" smtClean="0"/>
              <a:t>8-11-2024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288810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4ABF87-FDF8-2A4E-AC2F-2CDC9174239B}" type="datetimeFigureOut">
              <a:rPr lang="nl-NL" smtClean="0"/>
              <a:t>8-11-2024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261771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7" y="6365523"/>
            <a:ext cx="5829300" cy="1967442"/>
          </a:xfrm>
        </p:spPr>
        <p:txBody>
          <a:bodyPr anchor="t"/>
          <a:lstStyle>
            <a:lvl1pPr algn="l">
              <a:defRPr sz="5146" b="1" cap="all"/>
            </a:lvl1pPr>
          </a:lstStyle>
          <a:p>
            <a:r>
              <a:rPr lang="nl-NL"/>
              <a:t>Titelstijl van model bewerken</a:t>
            </a:r>
          </a:p>
        </p:txBody>
      </p:sp>
      <p:sp>
        <p:nvSpPr>
          <p:cNvPr id="3" name="Tijdelijke aanduiding voor tekst 2"/>
          <p:cNvSpPr>
            <a:spLocks noGrp="1"/>
          </p:cNvSpPr>
          <p:nvPr>
            <p:ph type="body" idx="1"/>
          </p:nvPr>
        </p:nvSpPr>
        <p:spPr>
          <a:xfrm>
            <a:off x="541737" y="4198588"/>
            <a:ext cx="5829300" cy="2166937"/>
          </a:xfrm>
        </p:spPr>
        <p:txBody>
          <a:bodyPr anchor="b"/>
          <a:lstStyle>
            <a:lvl1pPr marL="0" indent="0">
              <a:buNone/>
              <a:defRPr sz="2573">
                <a:solidFill>
                  <a:schemeClr val="tx1">
                    <a:tint val="75000"/>
                  </a:schemeClr>
                </a:solidFill>
              </a:defRPr>
            </a:lvl1pPr>
            <a:lvl2pPr marL="588188" indent="0">
              <a:buNone/>
              <a:defRPr sz="2316">
                <a:solidFill>
                  <a:schemeClr val="tx1">
                    <a:tint val="75000"/>
                  </a:schemeClr>
                </a:solidFill>
              </a:defRPr>
            </a:lvl2pPr>
            <a:lvl3pPr marL="1176376" indent="0">
              <a:buNone/>
              <a:defRPr sz="2058">
                <a:solidFill>
                  <a:schemeClr val="tx1">
                    <a:tint val="75000"/>
                  </a:schemeClr>
                </a:solidFill>
              </a:defRPr>
            </a:lvl3pPr>
            <a:lvl4pPr marL="1764563" indent="0">
              <a:buNone/>
              <a:defRPr sz="1801">
                <a:solidFill>
                  <a:schemeClr val="tx1">
                    <a:tint val="75000"/>
                  </a:schemeClr>
                </a:solidFill>
              </a:defRPr>
            </a:lvl4pPr>
            <a:lvl5pPr marL="2352751" indent="0">
              <a:buNone/>
              <a:defRPr sz="1801">
                <a:solidFill>
                  <a:schemeClr val="tx1">
                    <a:tint val="75000"/>
                  </a:schemeClr>
                </a:solidFill>
              </a:defRPr>
            </a:lvl5pPr>
            <a:lvl6pPr marL="2940939" indent="0">
              <a:buNone/>
              <a:defRPr sz="1801">
                <a:solidFill>
                  <a:schemeClr val="tx1">
                    <a:tint val="75000"/>
                  </a:schemeClr>
                </a:solidFill>
              </a:defRPr>
            </a:lvl6pPr>
            <a:lvl7pPr marL="3529127" indent="0">
              <a:buNone/>
              <a:defRPr sz="1801">
                <a:solidFill>
                  <a:schemeClr val="tx1">
                    <a:tint val="75000"/>
                  </a:schemeClr>
                </a:solidFill>
              </a:defRPr>
            </a:lvl7pPr>
            <a:lvl8pPr marL="4117315" indent="0">
              <a:buNone/>
              <a:defRPr sz="1801">
                <a:solidFill>
                  <a:schemeClr val="tx1">
                    <a:tint val="75000"/>
                  </a:schemeClr>
                </a:solidFill>
              </a:defRPr>
            </a:lvl8pPr>
            <a:lvl9pPr marL="4705502" indent="0">
              <a:buNone/>
              <a:defRPr sz="1801">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C44ABF87-FDF8-2A4E-AC2F-2CDC9174239B}" type="datetimeFigureOut">
              <a:rPr lang="nl-NL" smtClean="0"/>
              <a:t>8-11-2024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312726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200028" y="2549879"/>
            <a:ext cx="1741885" cy="7209366"/>
          </a:xfrm>
        </p:spPr>
        <p:txBody>
          <a:bodyPr/>
          <a:lstStyle>
            <a:lvl1pPr>
              <a:defRPr sz="3602"/>
            </a:lvl1pPr>
            <a:lvl2pPr>
              <a:defRPr sz="3088"/>
            </a:lvl2pPr>
            <a:lvl3pPr>
              <a:defRPr sz="2573"/>
            </a:lvl3pPr>
            <a:lvl4pPr>
              <a:defRPr sz="2316"/>
            </a:lvl4pPr>
            <a:lvl5pPr>
              <a:defRPr sz="2316"/>
            </a:lvl5pPr>
            <a:lvl6pPr>
              <a:defRPr sz="2316"/>
            </a:lvl6pPr>
            <a:lvl7pPr>
              <a:defRPr sz="2316"/>
            </a:lvl7pPr>
            <a:lvl8pPr>
              <a:defRPr sz="2316"/>
            </a:lvl8pPr>
            <a:lvl9pPr>
              <a:defRPr sz="2316"/>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2056209" y="2549879"/>
            <a:ext cx="1741884" cy="7209366"/>
          </a:xfrm>
        </p:spPr>
        <p:txBody>
          <a:bodyPr/>
          <a:lstStyle>
            <a:lvl1pPr>
              <a:defRPr sz="3602"/>
            </a:lvl1pPr>
            <a:lvl2pPr>
              <a:defRPr sz="3088"/>
            </a:lvl2pPr>
            <a:lvl3pPr>
              <a:defRPr sz="2573"/>
            </a:lvl3pPr>
            <a:lvl4pPr>
              <a:defRPr sz="2316"/>
            </a:lvl4pPr>
            <a:lvl5pPr>
              <a:defRPr sz="2316"/>
            </a:lvl5pPr>
            <a:lvl6pPr>
              <a:defRPr sz="2316"/>
            </a:lvl6pPr>
            <a:lvl7pPr>
              <a:defRPr sz="2316"/>
            </a:lvl7pPr>
            <a:lvl8pPr>
              <a:defRPr sz="2316"/>
            </a:lvl8pPr>
            <a:lvl9pPr>
              <a:defRPr sz="2316"/>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44ABF87-FDF8-2A4E-AC2F-2CDC9174239B}" type="datetimeFigureOut">
              <a:rPr lang="nl-NL" smtClean="0"/>
              <a:t>8-11-2024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110893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42901" y="396700"/>
            <a:ext cx="6172201" cy="1651000"/>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342902" y="2217388"/>
            <a:ext cx="3030140" cy="924100"/>
          </a:xfrm>
        </p:spPr>
        <p:txBody>
          <a:bodyPr anchor="b"/>
          <a:lstStyle>
            <a:lvl1pPr marL="0" indent="0">
              <a:buNone/>
              <a:defRPr sz="3088" b="1"/>
            </a:lvl1pPr>
            <a:lvl2pPr marL="588188" indent="0">
              <a:buNone/>
              <a:defRPr sz="2573" b="1"/>
            </a:lvl2pPr>
            <a:lvl3pPr marL="1176376" indent="0">
              <a:buNone/>
              <a:defRPr sz="2316" b="1"/>
            </a:lvl3pPr>
            <a:lvl4pPr marL="1764563" indent="0">
              <a:buNone/>
              <a:defRPr sz="2058" b="1"/>
            </a:lvl4pPr>
            <a:lvl5pPr marL="2352751" indent="0">
              <a:buNone/>
              <a:defRPr sz="2058" b="1"/>
            </a:lvl5pPr>
            <a:lvl6pPr marL="2940939" indent="0">
              <a:buNone/>
              <a:defRPr sz="2058" b="1"/>
            </a:lvl6pPr>
            <a:lvl7pPr marL="3529127" indent="0">
              <a:buNone/>
              <a:defRPr sz="2058" b="1"/>
            </a:lvl7pPr>
            <a:lvl8pPr marL="4117315" indent="0">
              <a:buNone/>
              <a:defRPr sz="2058" b="1"/>
            </a:lvl8pPr>
            <a:lvl9pPr marL="4705502" indent="0">
              <a:buNone/>
              <a:defRPr sz="2058" b="1"/>
            </a:lvl9pPr>
          </a:lstStyle>
          <a:p>
            <a:pPr lvl="0"/>
            <a:r>
              <a:rPr lang="nl-NL"/>
              <a:t>Klik om de tekststijl van het model te bewerken</a:t>
            </a:r>
          </a:p>
        </p:txBody>
      </p:sp>
      <p:sp>
        <p:nvSpPr>
          <p:cNvPr id="4" name="Tijdelijke aanduiding voor inhoud 3"/>
          <p:cNvSpPr>
            <a:spLocks noGrp="1"/>
          </p:cNvSpPr>
          <p:nvPr>
            <p:ph sz="half" idx="2"/>
          </p:nvPr>
        </p:nvSpPr>
        <p:spPr>
          <a:xfrm>
            <a:off x="342902" y="3141488"/>
            <a:ext cx="3030140" cy="5707417"/>
          </a:xfrm>
        </p:spPr>
        <p:txBody>
          <a:bodyPr/>
          <a:lstStyle>
            <a:lvl1pPr>
              <a:defRPr sz="3088"/>
            </a:lvl1pPr>
            <a:lvl2pPr>
              <a:defRPr sz="2573"/>
            </a:lvl2pPr>
            <a:lvl3pPr>
              <a:defRPr sz="2316"/>
            </a:lvl3pPr>
            <a:lvl4pPr>
              <a:defRPr sz="2058"/>
            </a:lvl4pPr>
            <a:lvl5pPr>
              <a:defRPr sz="2058"/>
            </a:lvl5pPr>
            <a:lvl6pPr>
              <a:defRPr sz="2058"/>
            </a:lvl6pPr>
            <a:lvl7pPr>
              <a:defRPr sz="2058"/>
            </a:lvl7pPr>
            <a:lvl8pPr>
              <a:defRPr sz="2058"/>
            </a:lvl8pPr>
            <a:lvl9pPr>
              <a:defRPr sz="2058"/>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483769" y="2217388"/>
            <a:ext cx="3031332" cy="924100"/>
          </a:xfrm>
        </p:spPr>
        <p:txBody>
          <a:bodyPr anchor="b"/>
          <a:lstStyle>
            <a:lvl1pPr marL="0" indent="0">
              <a:buNone/>
              <a:defRPr sz="3088" b="1"/>
            </a:lvl1pPr>
            <a:lvl2pPr marL="588188" indent="0">
              <a:buNone/>
              <a:defRPr sz="2573" b="1"/>
            </a:lvl2pPr>
            <a:lvl3pPr marL="1176376" indent="0">
              <a:buNone/>
              <a:defRPr sz="2316" b="1"/>
            </a:lvl3pPr>
            <a:lvl4pPr marL="1764563" indent="0">
              <a:buNone/>
              <a:defRPr sz="2058" b="1"/>
            </a:lvl4pPr>
            <a:lvl5pPr marL="2352751" indent="0">
              <a:buNone/>
              <a:defRPr sz="2058" b="1"/>
            </a:lvl5pPr>
            <a:lvl6pPr marL="2940939" indent="0">
              <a:buNone/>
              <a:defRPr sz="2058" b="1"/>
            </a:lvl6pPr>
            <a:lvl7pPr marL="3529127" indent="0">
              <a:buNone/>
              <a:defRPr sz="2058" b="1"/>
            </a:lvl7pPr>
            <a:lvl8pPr marL="4117315" indent="0">
              <a:buNone/>
              <a:defRPr sz="2058" b="1"/>
            </a:lvl8pPr>
            <a:lvl9pPr marL="4705502" indent="0">
              <a:buNone/>
              <a:defRPr sz="2058" b="1"/>
            </a:lvl9pPr>
          </a:lstStyle>
          <a:p>
            <a:pPr lvl="0"/>
            <a:r>
              <a:rPr lang="nl-NL"/>
              <a:t>Klik om de tekststijl van het model te bewerken</a:t>
            </a:r>
          </a:p>
        </p:txBody>
      </p:sp>
      <p:sp>
        <p:nvSpPr>
          <p:cNvPr id="6" name="Tijdelijke aanduiding voor inhoud 5"/>
          <p:cNvSpPr>
            <a:spLocks noGrp="1"/>
          </p:cNvSpPr>
          <p:nvPr>
            <p:ph sz="quarter" idx="4"/>
          </p:nvPr>
        </p:nvSpPr>
        <p:spPr>
          <a:xfrm>
            <a:off x="3483769" y="3141488"/>
            <a:ext cx="3031332" cy="5707417"/>
          </a:xfrm>
        </p:spPr>
        <p:txBody>
          <a:bodyPr/>
          <a:lstStyle>
            <a:lvl1pPr>
              <a:defRPr sz="3088"/>
            </a:lvl1pPr>
            <a:lvl2pPr>
              <a:defRPr sz="2573"/>
            </a:lvl2pPr>
            <a:lvl3pPr>
              <a:defRPr sz="2316"/>
            </a:lvl3pPr>
            <a:lvl4pPr>
              <a:defRPr sz="2058"/>
            </a:lvl4pPr>
            <a:lvl5pPr>
              <a:defRPr sz="2058"/>
            </a:lvl5pPr>
            <a:lvl6pPr>
              <a:defRPr sz="2058"/>
            </a:lvl6pPr>
            <a:lvl7pPr>
              <a:defRPr sz="2058"/>
            </a:lvl7pPr>
            <a:lvl8pPr>
              <a:defRPr sz="2058"/>
            </a:lvl8pPr>
            <a:lvl9pPr>
              <a:defRPr sz="2058"/>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44ABF87-FDF8-2A4E-AC2F-2CDC9174239B}" type="datetimeFigureOut">
              <a:rPr lang="nl-NL" smtClean="0"/>
              <a:t>8-11-2024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106989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C44ABF87-FDF8-2A4E-AC2F-2CDC9174239B}" type="datetimeFigureOut">
              <a:rPr lang="nl-NL" smtClean="0"/>
              <a:t>8-11-2024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1543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4ABF87-FDF8-2A4E-AC2F-2CDC9174239B}" type="datetimeFigureOut">
              <a:rPr lang="nl-NL" smtClean="0"/>
              <a:t>8-11-2024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315949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2" y="394407"/>
            <a:ext cx="2256235" cy="1678517"/>
          </a:xfrm>
        </p:spPr>
        <p:txBody>
          <a:bodyPr anchor="b"/>
          <a:lstStyle>
            <a:lvl1pPr algn="l">
              <a:defRPr sz="2573" b="1"/>
            </a:lvl1pPr>
          </a:lstStyle>
          <a:p>
            <a:r>
              <a:rPr lang="nl-NL"/>
              <a:t>Titelstijl van model bewerken</a:t>
            </a:r>
          </a:p>
        </p:txBody>
      </p:sp>
      <p:sp>
        <p:nvSpPr>
          <p:cNvPr id="3" name="Tijdelijke aanduiding voor inhoud 2"/>
          <p:cNvSpPr>
            <a:spLocks noGrp="1"/>
          </p:cNvSpPr>
          <p:nvPr>
            <p:ph idx="1"/>
          </p:nvPr>
        </p:nvSpPr>
        <p:spPr>
          <a:xfrm>
            <a:off x="2681290" y="394408"/>
            <a:ext cx="3833812" cy="8454497"/>
          </a:xfrm>
        </p:spPr>
        <p:txBody>
          <a:bodyPr/>
          <a:lstStyle>
            <a:lvl1pPr>
              <a:defRPr sz="4117"/>
            </a:lvl1pPr>
            <a:lvl2pPr>
              <a:defRPr sz="3602"/>
            </a:lvl2pPr>
            <a:lvl3pPr>
              <a:defRPr sz="3088"/>
            </a:lvl3pPr>
            <a:lvl4pPr>
              <a:defRPr sz="2573"/>
            </a:lvl4pPr>
            <a:lvl5pPr>
              <a:defRPr sz="2573"/>
            </a:lvl5pPr>
            <a:lvl6pPr>
              <a:defRPr sz="2573"/>
            </a:lvl6pPr>
            <a:lvl7pPr>
              <a:defRPr sz="2573"/>
            </a:lvl7pPr>
            <a:lvl8pPr>
              <a:defRPr sz="2573"/>
            </a:lvl8pPr>
            <a:lvl9pPr>
              <a:defRPr sz="2573"/>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42902" y="2072923"/>
            <a:ext cx="2256235" cy="6775980"/>
          </a:xfrm>
        </p:spPr>
        <p:txBody>
          <a:bodyPr/>
          <a:lstStyle>
            <a:lvl1pPr marL="0" indent="0">
              <a:buNone/>
              <a:defRPr sz="1801"/>
            </a:lvl1pPr>
            <a:lvl2pPr marL="588188" indent="0">
              <a:buNone/>
              <a:defRPr sz="1544"/>
            </a:lvl2pPr>
            <a:lvl3pPr marL="1176376" indent="0">
              <a:buNone/>
              <a:defRPr sz="1287"/>
            </a:lvl3pPr>
            <a:lvl4pPr marL="1764563" indent="0">
              <a:buNone/>
              <a:defRPr sz="1158"/>
            </a:lvl4pPr>
            <a:lvl5pPr marL="2352751" indent="0">
              <a:buNone/>
              <a:defRPr sz="1158"/>
            </a:lvl5pPr>
            <a:lvl6pPr marL="2940939" indent="0">
              <a:buNone/>
              <a:defRPr sz="1158"/>
            </a:lvl6pPr>
            <a:lvl7pPr marL="3529127" indent="0">
              <a:buNone/>
              <a:defRPr sz="1158"/>
            </a:lvl7pPr>
            <a:lvl8pPr marL="4117315" indent="0">
              <a:buNone/>
              <a:defRPr sz="1158"/>
            </a:lvl8pPr>
            <a:lvl9pPr marL="4705502" indent="0">
              <a:buNone/>
              <a:defRPr sz="1158"/>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C44ABF87-FDF8-2A4E-AC2F-2CDC9174239B}" type="datetimeFigureOut">
              <a:rPr lang="nl-NL" smtClean="0"/>
              <a:t>8-11-2024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214518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8" y="6934200"/>
            <a:ext cx="4114800" cy="818621"/>
          </a:xfrm>
        </p:spPr>
        <p:txBody>
          <a:bodyPr anchor="b"/>
          <a:lstStyle>
            <a:lvl1pPr algn="l">
              <a:defRPr sz="2573" b="1"/>
            </a:lvl1pPr>
          </a:lstStyle>
          <a:p>
            <a:r>
              <a:rPr lang="nl-NL"/>
              <a:t>Titelstijl van model bewerken</a:t>
            </a:r>
          </a:p>
        </p:txBody>
      </p:sp>
      <p:sp>
        <p:nvSpPr>
          <p:cNvPr id="3" name="Tijdelijke aanduiding voor afbeelding 2"/>
          <p:cNvSpPr>
            <a:spLocks noGrp="1"/>
          </p:cNvSpPr>
          <p:nvPr>
            <p:ph type="pic" idx="1"/>
          </p:nvPr>
        </p:nvSpPr>
        <p:spPr>
          <a:xfrm>
            <a:off x="1344218" y="885120"/>
            <a:ext cx="4114800" cy="5943600"/>
          </a:xfrm>
        </p:spPr>
        <p:txBody>
          <a:bodyPr/>
          <a:lstStyle>
            <a:lvl1pPr marL="0" indent="0">
              <a:buNone/>
              <a:defRPr sz="4117"/>
            </a:lvl1pPr>
            <a:lvl2pPr marL="588188" indent="0">
              <a:buNone/>
              <a:defRPr sz="3602"/>
            </a:lvl2pPr>
            <a:lvl3pPr marL="1176376" indent="0">
              <a:buNone/>
              <a:defRPr sz="3088"/>
            </a:lvl3pPr>
            <a:lvl4pPr marL="1764563" indent="0">
              <a:buNone/>
              <a:defRPr sz="2573"/>
            </a:lvl4pPr>
            <a:lvl5pPr marL="2352751" indent="0">
              <a:buNone/>
              <a:defRPr sz="2573"/>
            </a:lvl5pPr>
            <a:lvl6pPr marL="2940939" indent="0">
              <a:buNone/>
              <a:defRPr sz="2573"/>
            </a:lvl6pPr>
            <a:lvl7pPr marL="3529127" indent="0">
              <a:buNone/>
              <a:defRPr sz="2573"/>
            </a:lvl7pPr>
            <a:lvl8pPr marL="4117315" indent="0">
              <a:buNone/>
              <a:defRPr sz="2573"/>
            </a:lvl8pPr>
            <a:lvl9pPr marL="4705502" indent="0">
              <a:buNone/>
              <a:defRPr sz="2573"/>
            </a:lvl9pPr>
          </a:lstStyle>
          <a:p>
            <a:endParaRPr lang="nl-NL"/>
          </a:p>
        </p:txBody>
      </p:sp>
      <p:sp>
        <p:nvSpPr>
          <p:cNvPr id="4" name="Tijdelijke aanduiding voor tekst 3"/>
          <p:cNvSpPr>
            <a:spLocks noGrp="1"/>
          </p:cNvSpPr>
          <p:nvPr>
            <p:ph type="body" sz="half" idx="2"/>
          </p:nvPr>
        </p:nvSpPr>
        <p:spPr>
          <a:xfrm>
            <a:off x="1344218" y="7752821"/>
            <a:ext cx="4114800" cy="1162579"/>
          </a:xfrm>
        </p:spPr>
        <p:txBody>
          <a:bodyPr/>
          <a:lstStyle>
            <a:lvl1pPr marL="0" indent="0">
              <a:buNone/>
              <a:defRPr sz="1801"/>
            </a:lvl1pPr>
            <a:lvl2pPr marL="588188" indent="0">
              <a:buNone/>
              <a:defRPr sz="1544"/>
            </a:lvl2pPr>
            <a:lvl3pPr marL="1176376" indent="0">
              <a:buNone/>
              <a:defRPr sz="1287"/>
            </a:lvl3pPr>
            <a:lvl4pPr marL="1764563" indent="0">
              <a:buNone/>
              <a:defRPr sz="1158"/>
            </a:lvl4pPr>
            <a:lvl5pPr marL="2352751" indent="0">
              <a:buNone/>
              <a:defRPr sz="1158"/>
            </a:lvl5pPr>
            <a:lvl6pPr marL="2940939" indent="0">
              <a:buNone/>
              <a:defRPr sz="1158"/>
            </a:lvl6pPr>
            <a:lvl7pPr marL="3529127" indent="0">
              <a:buNone/>
              <a:defRPr sz="1158"/>
            </a:lvl7pPr>
            <a:lvl8pPr marL="4117315" indent="0">
              <a:buNone/>
              <a:defRPr sz="1158"/>
            </a:lvl8pPr>
            <a:lvl9pPr marL="4705502" indent="0">
              <a:buNone/>
              <a:defRPr sz="1158"/>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C44ABF87-FDF8-2A4E-AC2F-2CDC9174239B}" type="datetimeFigureOut">
              <a:rPr lang="nl-NL" smtClean="0"/>
              <a:t>8-11-2024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3E2D4A-FD98-4249-BFA1-2E59E6AC6BDE}" type="slidenum">
              <a:rPr lang="nl-NL" smtClean="0"/>
              <a:t>‹nr.›</a:t>
            </a:fld>
            <a:endParaRPr lang="nl-NL"/>
          </a:p>
        </p:txBody>
      </p:sp>
    </p:spTree>
    <p:extLst>
      <p:ext uri="{BB962C8B-B14F-4D97-AF65-F5344CB8AC3E}">
        <p14:creationId xmlns:p14="http://schemas.microsoft.com/office/powerpoint/2010/main" val="376798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42901" y="396700"/>
            <a:ext cx="6172201" cy="1651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342901" y="2311403"/>
            <a:ext cx="6172201" cy="6537502"/>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544">
                <a:solidFill>
                  <a:schemeClr val="tx1">
                    <a:tint val="75000"/>
                  </a:schemeClr>
                </a:solidFill>
              </a:defRPr>
            </a:lvl1pPr>
          </a:lstStyle>
          <a:p>
            <a:fld id="{C44ABF87-FDF8-2A4E-AC2F-2CDC9174239B}" type="datetimeFigureOut">
              <a:rPr lang="nl-NL" smtClean="0"/>
              <a:t>8-11-2024</a:t>
            </a:fld>
            <a:endParaRPr lang="nl-NL"/>
          </a:p>
        </p:txBody>
      </p:sp>
      <p:sp>
        <p:nvSpPr>
          <p:cNvPr id="5" name="Tijdelijke aanduiding voor voettekst 4"/>
          <p:cNvSpPr>
            <a:spLocks noGrp="1"/>
          </p:cNvSpPr>
          <p:nvPr>
            <p:ph type="ftr" sz="quarter" idx="3"/>
          </p:nvPr>
        </p:nvSpPr>
        <p:spPr>
          <a:xfrm>
            <a:off x="2343151" y="9181395"/>
            <a:ext cx="2171701" cy="527403"/>
          </a:xfrm>
          <a:prstGeom prst="rect">
            <a:avLst/>
          </a:prstGeom>
        </p:spPr>
        <p:txBody>
          <a:bodyPr vert="horz" lIns="91440" tIns="45720" rIns="91440" bIns="45720" rtlCol="0" anchor="ctr"/>
          <a:lstStyle>
            <a:lvl1pPr algn="ctr">
              <a:defRPr sz="1544">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4914901" y="9181395"/>
            <a:ext cx="1600200" cy="527403"/>
          </a:xfrm>
          <a:prstGeom prst="rect">
            <a:avLst/>
          </a:prstGeom>
        </p:spPr>
        <p:txBody>
          <a:bodyPr vert="horz" lIns="91440" tIns="45720" rIns="91440" bIns="45720" rtlCol="0" anchor="ctr"/>
          <a:lstStyle>
            <a:lvl1pPr algn="r">
              <a:defRPr sz="1544">
                <a:solidFill>
                  <a:schemeClr val="tx1">
                    <a:tint val="75000"/>
                  </a:schemeClr>
                </a:solidFill>
              </a:defRPr>
            </a:lvl1pPr>
          </a:lstStyle>
          <a:p>
            <a:fld id="{633E2D4A-FD98-4249-BFA1-2E59E6AC6BDE}" type="slidenum">
              <a:rPr lang="nl-NL" smtClean="0"/>
              <a:t>‹nr.›</a:t>
            </a:fld>
            <a:endParaRPr lang="nl-NL"/>
          </a:p>
        </p:txBody>
      </p:sp>
    </p:spTree>
    <p:extLst>
      <p:ext uri="{BB962C8B-B14F-4D97-AF65-F5344CB8AC3E}">
        <p14:creationId xmlns:p14="http://schemas.microsoft.com/office/powerpoint/2010/main" val="313860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8188" rtl="0" eaLnBrk="1" latinLnBrk="0" hangingPunct="1">
        <a:spcBef>
          <a:spcPct val="0"/>
        </a:spcBef>
        <a:buNone/>
        <a:defRPr sz="5661" kern="1200">
          <a:solidFill>
            <a:schemeClr val="tx1"/>
          </a:solidFill>
          <a:latin typeface="+mj-lt"/>
          <a:ea typeface="+mj-ea"/>
          <a:cs typeface="+mj-cs"/>
        </a:defRPr>
      </a:lvl1pPr>
    </p:titleStyle>
    <p:bodyStyle>
      <a:lvl1pPr marL="441141" indent="-441141" algn="l" defTabSz="588188" rtl="0" eaLnBrk="1" latinLnBrk="0" hangingPunct="1">
        <a:spcBef>
          <a:spcPct val="20000"/>
        </a:spcBef>
        <a:buFont typeface="Arial"/>
        <a:buChar char="•"/>
        <a:defRPr sz="4117" kern="1200">
          <a:solidFill>
            <a:schemeClr val="tx1"/>
          </a:solidFill>
          <a:latin typeface="+mn-lt"/>
          <a:ea typeface="+mn-ea"/>
          <a:cs typeface="+mn-cs"/>
        </a:defRPr>
      </a:lvl1pPr>
      <a:lvl2pPr marL="955805" indent="-367617" algn="l" defTabSz="588188" rtl="0" eaLnBrk="1" latinLnBrk="0" hangingPunct="1">
        <a:spcBef>
          <a:spcPct val="20000"/>
        </a:spcBef>
        <a:buFont typeface="Arial"/>
        <a:buChar char="–"/>
        <a:defRPr sz="3602" kern="1200">
          <a:solidFill>
            <a:schemeClr val="tx1"/>
          </a:solidFill>
          <a:latin typeface="+mn-lt"/>
          <a:ea typeface="+mn-ea"/>
          <a:cs typeface="+mn-cs"/>
        </a:defRPr>
      </a:lvl2pPr>
      <a:lvl3pPr marL="1470470" indent="-294094" algn="l" defTabSz="588188" rtl="0" eaLnBrk="1" latinLnBrk="0" hangingPunct="1">
        <a:spcBef>
          <a:spcPct val="20000"/>
        </a:spcBef>
        <a:buFont typeface="Arial"/>
        <a:buChar char="•"/>
        <a:defRPr sz="3088" kern="1200">
          <a:solidFill>
            <a:schemeClr val="tx1"/>
          </a:solidFill>
          <a:latin typeface="+mn-lt"/>
          <a:ea typeface="+mn-ea"/>
          <a:cs typeface="+mn-cs"/>
        </a:defRPr>
      </a:lvl3pPr>
      <a:lvl4pPr marL="2058657" indent="-294094" algn="l" defTabSz="588188" rtl="0" eaLnBrk="1" latinLnBrk="0" hangingPunct="1">
        <a:spcBef>
          <a:spcPct val="20000"/>
        </a:spcBef>
        <a:buFont typeface="Arial"/>
        <a:buChar char="–"/>
        <a:defRPr sz="2573" kern="1200">
          <a:solidFill>
            <a:schemeClr val="tx1"/>
          </a:solidFill>
          <a:latin typeface="+mn-lt"/>
          <a:ea typeface="+mn-ea"/>
          <a:cs typeface="+mn-cs"/>
        </a:defRPr>
      </a:lvl4pPr>
      <a:lvl5pPr marL="2646845" indent="-294094" algn="l" defTabSz="588188" rtl="0" eaLnBrk="1" latinLnBrk="0" hangingPunct="1">
        <a:spcBef>
          <a:spcPct val="20000"/>
        </a:spcBef>
        <a:buFont typeface="Arial"/>
        <a:buChar char="»"/>
        <a:defRPr sz="2573" kern="1200">
          <a:solidFill>
            <a:schemeClr val="tx1"/>
          </a:solidFill>
          <a:latin typeface="+mn-lt"/>
          <a:ea typeface="+mn-ea"/>
          <a:cs typeface="+mn-cs"/>
        </a:defRPr>
      </a:lvl5pPr>
      <a:lvl6pPr marL="3235033" indent="-294094" algn="l" defTabSz="588188" rtl="0" eaLnBrk="1" latinLnBrk="0" hangingPunct="1">
        <a:spcBef>
          <a:spcPct val="20000"/>
        </a:spcBef>
        <a:buFont typeface="Arial"/>
        <a:buChar char="•"/>
        <a:defRPr sz="2573" kern="1200">
          <a:solidFill>
            <a:schemeClr val="tx1"/>
          </a:solidFill>
          <a:latin typeface="+mn-lt"/>
          <a:ea typeface="+mn-ea"/>
          <a:cs typeface="+mn-cs"/>
        </a:defRPr>
      </a:lvl6pPr>
      <a:lvl7pPr marL="3823221" indent="-294094" algn="l" defTabSz="588188" rtl="0" eaLnBrk="1" latinLnBrk="0" hangingPunct="1">
        <a:spcBef>
          <a:spcPct val="20000"/>
        </a:spcBef>
        <a:buFont typeface="Arial"/>
        <a:buChar char="•"/>
        <a:defRPr sz="2573" kern="1200">
          <a:solidFill>
            <a:schemeClr val="tx1"/>
          </a:solidFill>
          <a:latin typeface="+mn-lt"/>
          <a:ea typeface="+mn-ea"/>
          <a:cs typeface="+mn-cs"/>
        </a:defRPr>
      </a:lvl7pPr>
      <a:lvl8pPr marL="4411409" indent="-294094" algn="l" defTabSz="588188" rtl="0" eaLnBrk="1" latinLnBrk="0" hangingPunct="1">
        <a:spcBef>
          <a:spcPct val="20000"/>
        </a:spcBef>
        <a:buFont typeface="Arial"/>
        <a:buChar char="•"/>
        <a:defRPr sz="2573" kern="1200">
          <a:solidFill>
            <a:schemeClr val="tx1"/>
          </a:solidFill>
          <a:latin typeface="+mn-lt"/>
          <a:ea typeface="+mn-ea"/>
          <a:cs typeface="+mn-cs"/>
        </a:defRPr>
      </a:lvl8pPr>
      <a:lvl9pPr marL="4999596" indent="-294094" algn="l" defTabSz="588188" rtl="0" eaLnBrk="1" latinLnBrk="0" hangingPunct="1">
        <a:spcBef>
          <a:spcPct val="20000"/>
        </a:spcBef>
        <a:buFont typeface="Arial"/>
        <a:buChar char="•"/>
        <a:defRPr sz="2573" kern="1200">
          <a:solidFill>
            <a:schemeClr val="tx1"/>
          </a:solidFill>
          <a:latin typeface="+mn-lt"/>
          <a:ea typeface="+mn-ea"/>
          <a:cs typeface="+mn-cs"/>
        </a:defRPr>
      </a:lvl9pPr>
    </p:bodyStyle>
    <p:otherStyle>
      <a:defPPr>
        <a:defRPr lang="nl-NL"/>
      </a:defPPr>
      <a:lvl1pPr marL="0" algn="l" defTabSz="588188" rtl="0" eaLnBrk="1" latinLnBrk="0" hangingPunct="1">
        <a:defRPr sz="2316" kern="1200">
          <a:solidFill>
            <a:schemeClr val="tx1"/>
          </a:solidFill>
          <a:latin typeface="+mn-lt"/>
          <a:ea typeface="+mn-ea"/>
          <a:cs typeface="+mn-cs"/>
        </a:defRPr>
      </a:lvl1pPr>
      <a:lvl2pPr marL="588188" algn="l" defTabSz="588188" rtl="0" eaLnBrk="1" latinLnBrk="0" hangingPunct="1">
        <a:defRPr sz="2316" kern="1200">
          <a:solidFill>
            <a:schemeClr val="tx1"/>
          </a:solidFill>
          <a:latin typeface="+mn-lt"/>
          <a:ea typeface="+mn-ea"/>
          <a:cs typeface="+mn-cs"/>
        </a:defRPr>
      </a:lvl2pPr>
      <a:lvl3pPr marL="1176376" algn="l" defTabSz="588188" rtl="0" eaLnBrk="1" latinLnBrk="0" hangingPunct="1">
        <a:defRPr sz="2316" kern="1200">
          <a:solidFill>
            <a:schemeClr val="tx1"/>
          </a:solidFill>
          <a:latin typeface="+mn-lt"/>
          <a:ea typeface="+mn-ea"/>
          <a:cs typeface="+mn-cs"/>
        </a:defRPr>
      </a:lvl3pPr>
      <a:lvl4pPr marL="1764563" algn="l" defTabSz="588188" rtl="0" eaLnBrk="1" latinLnBrk="0" hangingPunct="1">
        <a:defRPr sz="2316" kern="1200">
          <a:solidFill>
            <a:schemeClr val="tx1"/>
          </a:solidFill>
          <a:latin typeface="+mn-lt"/>
          <a:ea typeface="+mn-ea"/>
          <a:cs typeface="+mn-cs"/>
        </a:defRPr>
      </a:lvl4pPr>
      <a:lvl5pPr marL="2352751" algn="l" defTabSz="588188" rtl="0" eaLnBrk="1" latinLnBrk="0" hangingPunct="1">
        <a:defRPr sz="2316" kern="1200">
          <a:solidFill>
            <a:schemeClr val="tx1"/>
          </a:solidFill>
          <a:latin typeface="+mn-lt"/>
          <a:ea typeface="+mn-ea"/>
          <a:cs typeface="+mn-cs"/>
        </a:defRPr>
      </a:lvl5pPr>
      <a:lvl6pPr marL="2940939" algn="l" defTabSz="588188" rtl="0" eaLnBrk="1" latinLnBrk="0" hangingPunct="1">
        <a:defRPr sz="2316" kern="1200">
          <a:solidFill>
            <a:schemeClr val="tx1"/>
          </a:solidFill>
          <a:latin typeface="+mn-lt"/>
          <a:ea typeface="+mn-ea"/>
          <a:cs typeface="+mn-cs"/>
        </a:defRPr>
      </a:lvl6pPr>
      <a:lvl7pPr marL="3529127" algn="l" defTabSz="588188" rtl="0" eaLnBrk="1" latinLnBrk="0" hangingPunct="1">
        <a:defRPr sz="2316" kern="1200">
          <a:solidFill>
            <a:schemeClr val="tx1"/>
          </a:solidFill>
          <a:latin typeface="+mn-lt"/>
          <a:ea typeface="+mn-ea"/>
          <a:cs typeface="+mn-cs"/>
        </a:defRPr>
      </a:lvl7pPr>
      <a:lvl8pPr marL="4117315" algn="l" defTabSz="588188" rtl="0" eaLnBrk="1" latinLnBrk="0" hangingPunct="1">
        <a:defRPr sz="2316" kern="1200">
          <a:solidFill>
            <a:schemeClr val="tx1"/>
          </a:solidFill>
          <a:latin typeface="+mn-lt"/>
          <a:ea typeface="+mn-ea"/>
          <a:cs typeface="+mn-cs"/>
        </a:defRPr>
      </a:lvl8pPr>
      <a:lvl9pPr marL="4705502" algn="l" defTabSz="588188" rtl="0" eaLnBrk="1" latinLnBrk="0" hangingPunct="1">
        <a:defRPr sz="23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3E4E50C-69CD-4AD0-B73A-8F698AAA5166}"/>
              </a:ext>
            </a:extLst>
          </p:cNvPr>
          <p:cNvSpPr/>
          <p:nvPr/>
        </p:nvSpPr>
        <p:spPr>
          <a:xfrm>
            <a:off x="2582621" y="8398134"/>
            <a:ext cx="4215280" cy="831474"/>
          </a:xfrm>
          <a:prstGeom prst="rect">
            <a:avLst/>
          </a:prstGeom>
          <a:solidFill>
            <a:srgbClr val="82CE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dirty="0">
                <a:ln>
                  <a:noFill/>
                </a:ln>
                <a:solidFill>
                  <a:srgbClr val="0070C0"/>
                </a:solidFill>
                <a:effectLst/>
                <a:uLnTx/>
                <a:uFillTx/>
                <a:latin typeface="Calibri"/>
                <a:ea typeface="Calibri"/>
                <a:cs typeface="+mn-cs"/>
              </a:rPr>
              <a:t> R</a:t>
            </a:r>
            <a:r>
              <a:rPr kumimoji="0" lang="nl-NL" sz="1000" b="1" i="1" u="none" strike="noStrike" kern="1200" cap="none" spc="0" normalizeH="0" baseline="0" noProof="0" dirty="0">
                <a:ln>
                  <a:noFill/>
                </a:ln>
                <a:solidFill>
                  <a:srgbClr val="0070C0"/>
                </a:solidFill>
                <a:effectLst/>
                <a:uLnTx/>
                <a:uFillTx/>
                <a:latin typeface="Calibri"/>
                <a:ea typeface="Calibri"/>
                <a:cs typeface="Calibri"/>
              </a:rPr>
              <a:t>estaurant               Theehuis</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dirty="0">
                <a:ln>
                  <a:noFill/>
                </a:ln>
                <a:solidFill>
                  <a:srgbClr val="0070C0"/>
                </a:solidFill>
                <a:effectLst/>
                <a:uLnTx/>
                <a:uFillTx/>
                <a:latin typeface="Calibri"/>
                <a:ea typeface="Calibri"/>
                <a:cs typeface="Calibri"/>
              </a:rPr>
              <a:t>11.30-14.00 Warme maaltijd    Di, wo en do  13.00-16.30</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dirty="0">
                <a:ln>
                  <a:noFill/>
                </a:ln>
                <a:solidFill>
                  <a:srgbClr val="0070C0"/>
                </a:solidFill>
                <a:effectLst/>
                <a:uLnTx/>
                <a:uFillTx/>
                <a:latin typeface="Calibri"/>
                <a:ea typeface="Calibri"/>
                <a:cs typeface="Calibri"/>
              </a:rPr>
              <a:t>11.00-14.00 Lunchkaart      Vrijdag  10.00-16.30  </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dirty="0">
                <a:ln>
                  <a:noFill/>
                </a:ln>
                <a:solidFill>
                  <a:srgbClr val="0070C0"/>
                </a:solidFill>
                <a:effectLst/>
                <a:uLnTx/>
                <a:uFillTx/>
                <a:latin typeface="Calibri"/>
                <a:ea typeface="Calibri"/>
                <a:cs typeface="Calibri"/>
              </a:rPr>
              <a:t>14.00-19.00 Kleine kaart        Zondag 13.00-16.30</a:t>
            </a:r>
            <a:endParaRPr lang="nl-NL" dirty="0"/>
          </a:p>
        </p:txBody>
      </p:sp>
      <p:pic>
        <p:nvPicPr>
          <p:cNvPr id="3" name="Afbeelding 2" descr="Afbeelding met persoon, binnen, tafel, venster&#10;&#10;Automatisch gegenereerde beschrijving">
            <a:extLst>
              <a:ext uri="{FF2B5EF4-FFF2-40B4-BE49-F238E27FC236}">
                <a16:creationId xmlns:a16="http://schemas.microsoft.com/office/drawing/2014/main" id="{A227EC26-F42A-40FF-9243-5F6209B22101}"/>
              </a:ext>
            </a:extLst>
          </p:cNvPr>
          <p:cNvPicPr>
            <a:picLocks noChangeAspect="1"/>
          </p:cNvPicPr>
          <p:nvPr/>
        </p:nvPicPr>
        <p:blipFill rotWithShape="1">
          <a:blip r:embed="rId3"/>
          <a:srcRect l="1166" t="18301" r="187" b="13677"/>
          <a:stretch/>
        </p:blipFill>
        <p:spPr>
          <a:xfrm>
            <a:off x="78815" y="-1"/>
            <a:ext cx="6719086" cy="3088800"/>
          </a:xfrm>
          <a:prstGeom prst="rect">
            <a:avLst/>
          </a:prstGeom>
        </p:spPr>
      </p:pic>
      <p:sp>
        <p:nvSpPr>
          <p:cNvPr id="8" name="Rechthoek 7"/>
          <p:cNvSpPr/>
          <p:nvPr/>
        </p:nvSpPr>
        <p:spPr>
          <a:xfrm>
            <a:off x="119816" y="3131494"/>
            <a:ext cx="2395140" cy="2588574"/>
          </a:xfrm>
          <a:prstGeom prst="rect">
            <a:avLst/>
          </a:prstGeom>
          <a:solidFill>
            <a:srgbClr val="1E6B84"/>
          </a:solidFill>
          <a:ln>
            <a:noFill/>
          </a:ln>
          <a:effectLst/>
        </p:spPr>
        <p:style>
          <a:lnRef idx="1">
            <a:schemeClr val="accent1"/>
          </a:lnRef>
          <a:fillRef idx="3">
            <a:schemeClr val="accent1"/>
          </a:fillRef>
          <a:effectRef idx="2">
            <a:schemeClr val="accent1"/>
          </a:effectRef>
          <a:fontRef idx="minor">
            <a:schemeClr val="lt1"/>
          </a:fontRef>
        </p:style>
        <p:txBody>
          <a:bodyPr tIns="72000" bIns="72000" rtlCol="0" anchor="ctr"/>
          <a:lstStyle/>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544" b="0" i="0" u="none" strike="noStrike" kern="1200" cap="none" spc="0" normalizeH="0" baseline="0">
                <a:ln>
                  <a:noFill/>
                </a:ln>
                <a:solidFill>
                  <a:srgbClr val="FFFFFF"/>
                </a:solidFill>
                <a:effectLst/>
                <a:uLnTx/>
                <a:uFillTx/>
                <a:latin typeface="Calibri"/>
                <a:ea typeface="+mn-ea"/>
                <a:cs typeface="+mn-cs"/>
              </a:rPr>
              <a:t>Het Huis van de Wijk </a:t>
            </a: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544" b="0" i="0" u="none" strike="noStrike" kern="1200" cap="none" spc="0" normalizeH="0" baseline="0">
                <a:ln>
                  <a:noFill/>
                </a:ln>
                <a:solidFill>
                  <a:srgbClr val="FFFFFF"/>
                </a:solidFill>
                <a:effectLst/>
                <a:uLnTx/>
                <a:uFillTx/>
                <a:latin typeface="Calibri"/>
                <a:ea typeface="+mn-ea"/>
                <a:cs typeface="+mn-cs"/>
              </a:rPr>
              <a:t>is er voor senioren </a:t>
            </a:r>
            <a:r>
              <a:rPr kumimoji="0" lang="nl-NL" sz="1544" b="0" i="0" u="none" strike="noStrike" kern="1200" cap="none" spc="0" normalizeH="0" baseline="0">
                <a:ln>
                  <a:noFill/>
                </a:ln>
                <a:solidFill>
                  <a:prstClr val="white"/>
                </a:solidFill>
                <a:effectLst/>
                <a:uLnTx/>
                <a:uFillTx/>
                <a:latin typeface="Calibri"/>
                <a:ea typeface="+mn-ea"/>
                <a:cs typeface="+mn-cs"/>
              </a:rPr>
              <a:t>van Limbrichterveld en Hoogveld</a:t>
            </a:r>
            <a:r>
              <a:rPr kumimoji="0" lang="nl-NL" sz="1544" b="0" i="0" u="none" strike="noStrike" kern="1200" cap="none" spc="0" normalizeH="0" baseline="0">
                <a:ln>
                  <a:noFill/>
                </a:ln>
                <a:solidFill>
                  <a:srgbClr val="FFFFFF"/>
                </a:solidFill>
                <a:effectLst/>
                <a:uLnTx/>
                <a:uFillTx/>
                <a:latin typeface="Calibri"/>
                <a:ea typeface="+mn-ea"/>
                <a:cs typeface="+mn-cs"/>
              </a:rPr>
              <a:t> die thuis wonen. Het is een plek om er even tussenuit te zijn en andere mensen te ontmoeten. Ook geeft het Huis van de Wijk informatie over hulp, zorg, wonen en activiteiten.</a:t>
            </a:r>
            <a:endParaRPr kumimoji="0" lang="nl-NL" sz="1287" b="0" i="0" u="none" strike="noStrike" kern="1200" cap="none" spc="0" normalizeH="0" baseline="0">
              <a:ln>
                <a:noFill/>
              </a:ln>
              <a:solidFill>
                <a:prstClr val="black"/>
              </a:solidFill>
              <a:effectLst/>
              <a:uLnTx/>
              <a:uFillTx/>
              <a:latin typeface="Calibri"/>
              <a:ea typeface="+mn-ea"/>
              <a:cs typeface="+mn-cs"/>
            </a:endParaRPr>
          </a:p>
        </p:txBody>
      </p:sp>
      <p:sp>
        <p:nvSpPr>
          <p:cNvPr id="6" name="Afgeronde rechthoek 5"/>
          <p:cNvSpPr/>
          <p:nvPr/>
        </p:nvSpPr>
        <p:spPr>
          <a:xfrm>
            <a:off x="112672" y="8030869"/>
            <a:ext cx="2327430" cy="1198739"/>
          </a:xfrm>
          <a:prstGeom prst="roundRect">
            <a:avLst/>
          </a:prstGeom>
          <a:noFill/>
          <a:ln>
            <a:solidFill>
              <a:srgbClr val="1E6B84"/>
            </a:solidFill>
          </a:ln>
        </p:spPr>
        <p:style>
          <a:lnRef idx="1">
            <a:schemeClr val="accent1"/>
          </a:lnRef>
          <a:fillRef idx="3">
            <a:schemeClr val="accent1"/>
          </a:fillRef>
          <a:effectRef idx="2">
            <a:schemeClr val="accent1"/>
          </a:effectRef>
          <a:fontRef idx="minor">
            <a:schemeClr val="lt1"/>
          </a:fontRef>
        </p:style>
        <p:txBody>
          <a:bodyPr lIns="0" tIns="36000" rIns="0" bIns="36000" rtlCol="0" anchor="ctr"/>
          <a:lstStyle/>
          <a:p>
            <a:r>
              <a:rPr lang="nl-NL" sz="1400">
                <a:solidFill>
                  <a:srgbClr val="1E6B84"/>
                </a:solidFill>
                <a:latin typeface="+mj-lt"/>
              </a:rPr>
              <a:t>Meer informatie &amp; aanmelden: </a:t>
            </a:r>
          </a:p>
          <a:p>
            <a:r>
              <a:rPr lang="nl-NL" sz="1400">
                <a:solidFill>
                  <a:srgbClr val="1E6B84"/>
                </a:solidFill>
                <a:latin typeface="+mj-lt"/>
              </a:rPr>
              <a:t>T. 088-458 6666</a:t>
            </a:r>
          </a:p>
          <a:p>
            <a:endParaRPr lang="nl-NL" sz="800">
              <a:solidFill>
                <a:srgbClr val="1E6B84"/>
              </a:solidFill>
              <a:latin typeface="+mj-lt"/>
            </a:endParaRPr>
          </a:p>
          <a:p>
            <a:pPr marL="0" marR="0" lvl="0" indent="0" algn="l" defTabSz="594351" rtl="0" eaLnBrk="1" fontAlgn="auto" latinLnBrk="0" hangingPunct="1">
              <a:lnSpc>
                <a:spcPct val="100000"/>
              </a:lnSpc>
              <a:spcBef>
                <a:spcPts val="0"/>
              </a:spcBef>
              <a:spcAft>
                <a:spcPts val="0"/>
              </a:spcAft>
              <a:buClrTx/>
              <a:buSzTx/>
              <a:buFontTx/>
              <a:buNone/>
              <a:tabLst/>
              <a:defRPr/>
            </a:pPr>
            <a:r>
              <a:rPr kumimoji="0" lang="nl-NL" sz="1415" b="0" i="0" u="none" strike="noStrike" kern="1200" cap="none" spc="0">
                <a:ln>
                  <a:noFill/>
                </a:ln>
                <a:solidFill>
                  <a:srgbClr val="1E6B84"/>
                </a:solidFill>
                <a:effectLst/>
                <a:uLnTx/>
                <a:uFillTx/>
                <a:latin typeface="+mj-lt"/>
                <a:ea typeface="+mn-ea"/>
                <a:cs typeface="+mn-cs"/>
              </a:rPr>
              <a:t>zuyderland.nl/huisvandewijk</a:t>
            </a:r>
          </a:p>
        </p:txBody>
      </p:sp>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43" y="5979040"/>
            <a:ext cx="2182920" cy="384178"/>
          </a:xfrm>
          <a:prstGeom prst="rect">
            <a:avLst/>
          </a:prstGeom>
          <a:noFill/>
          <a:ln>
            <a:noFill/>
          </a:ln>
        </p:spPr>
      </p:pic>
      <p:pic>
        <p:nvPicPr>
          <p:cNvPr id="19" name="Afbeelding 18" descr="MIKkopie.png">
            <a:extLst>
              <a:ext uri="{FF2B5EF4-FFF2-40B4-BE49-F238E27FC236}">
                <a16:creationId xmlns:a16="http://schemas.microsoft.com/office/drawing/2014/main" id="{A5CCC373-D404-4557-94AC-66AF702D73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304" y="9458941"/>
            <a:ext cx="1270129" cy="358188"/>
          </a:xfrm>
          <a:prstGeom prst="rect">
            <a:avLst/>
          </a:prstGeom>
        </p:spPr>
      </p:pic>
      <p:pic>
        <p:nvPicPr>
          <p:cNvPr id="20" name="Afbeelding 19" descr="gemeente Sittard Geleen Born.png">
            <a:extLst>
              <a:ext uri="{FF2B5EF4-FFF2-40B4-BE49-F238E27FC236}">
                <a16:creationId xmlns:a16="http://schemas.microsoft.com/office/drawing/2014/main" id="{3F923293-E6A7-4450-BFAB-F9821F5888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2747" y="9368643"/>
            <a:ext cx="1628639" cy="358188"/>
          </a:xfrm>
          <a:prstGeom prst="rect">
            <a:avLst/>
          </a:prstGeom>
        </p:spPr>
      </p:pic>
      <p:pic>
        <p:nvPicPr>
          <p:cNvPr id="21" name="Afbeelding 20" descr="Burgerkracht">
            <a:extLst>
              <a:ext uri="{FF2B5EF4-FFF2-40B4-BE49-F238E27FC236}">
                <a16:creationId xmlns:a16="http://schemas.microsoft.com/office/drawing/2014/main" id="{513CD1D1-6097-4B49-9C88-9B30768DB5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8435" y="9362574"/>
            <a:ext cx="1123242" cy="545466"/>
          </a:xfrm>
          <a:prstGeom prst="rect">
            <a:avLst/>
          </a:prstGeom>
        </p:spPr>
      </p:pic>
      <p:pic>
        <p:nvPicPr>
          <p:cNvPr id="23" name="Afbeelding 22">
            <a:extLst>
              <a:ext uri="{FF2B5EF4-FFF2-40B4-BE49-F238E27FC236}">
                <a16:creationId xmlns:a16="http://schemas.microsoft.com/office/drawing/2014/main" id="{6B448CFF-3C87-4FBD-AB96-A132F92FFF05}"/>
              </a:ext>
            </a:extLst>
          </p:cNvPr>
          <p:cNvPicPr>
            <a:picLocks noChangeAspect="1"/>
          </p:cNvPicPr>
          <p:nvPr/>
        </p:nvPicPr>
        <p:blipFill>
          <a:blip r:embed="rId8"/>
          <a:stretch>
            <a:fillRect/>
          </a:stretch>
        </p:blipFill>
        <p:spPr>
          <a:xfrm>
            <a:off x="119816" y="9488580"/>
            <a:ext cx="1667583" cy="298906"/>
          </a:xfrm>
          <a:prstGeom prst="rect">
            <a:avLst/>
          </a:prstGeom>
        </p:spPr>
      </p:pic>
      <p:sp>
        <p:nvSpPr>
          <p:cNvPr id="27" name="Tekstvak 26">
            <a:extLst>
              <a:ext uri="{FF2B5EF4-FFF2-40B4-BE49-F238E27FC236}">
                <a16:creationId xmlns:a16="http://schemas.microsoft.com/office/drawing/2014/main" id="{34278807-C813-4580-B109-D1E5A71A5331}"/>
              </a:ext>
            </a:extLst>
          </p:cNvPr>
          <p:cNvSpPr txBox="1"/>
          <p:nvPr/>
        </p:nvSpPr>
        <p:spPr>
          <a:xfrm>
            <a:off x="152311" y="6622190"/>
            <a:ext cx="2373451" cy="1042850"/>
          </a:xfrm>
          <a:prstGeom prst="rect">
            <a:avLst/>
          </a:prstGeom>
          <a:noFill/>
        </p:spPr>
        <p:txBody>
          <a:bodyPr wrap="square" rtlCol="0">
            <a:spAutoFit/>
          </a:bodyPr>
          <a:lstStyle/>
          <a:p>
            <a:r>
              <a:rPr lang="nl-NL" sz="1544" b="1">
                <a:solidFill>
                  <a:srgbClr val="1E6B84"/>
                </a:solidFill>
              </a:rPr>
              <a:t>Adres:</a:t>
            </a:r>
          </a:p>
          <a:p>
            <a:r>
              <a:rPr lang="nl-NL" sz="1544">
                <a:solidFill>
                  <a:srgbClr val="1E6B84"/>
                </a:solidFill>
              </a:rPr>
              <a:t>Zorgcentrum Hoogstaete</a:t>
            </a:r>
          </a:p>
          <a:p>
            <a:r>
              <a:rPr lang="nl-NL" sz="1544">
                <a:solidFill>
                  <a:srgbClr val="1E6B84"/>
                </a:solidFill>
              </a:rPr>
              <a:t>Smithlaan 151</a:t>
            </a:r>
          </a:p>
          <a:p>
            <a:r>
              <a:rPr lang="nl-NL" sz="1544">
                <a:solidFill>
                  <a:srgbClr val="1E6B84"/>
                </a:solidFill>
              </a:rPr>
              <a:t>Hoogveld-Sittard</a:t>
            </a:r>
          </a:p>
        </p:txBody>
      </p:sp>
      <p:sp>
        <p:nvSpPr>
          <p:cNvPr id="25" name="Titel 1">
            <a:extLst>
              <a:ext uri="{FF2B5EF4-FFF2-40B4-BE49-F238E27FC236}">
                <a16:creationId xmlns:a16="http://schemas.microsoft.com/office/drawing/2014/main" id="{590CBA6F-1D13-4ED0-BE73-4A00C8205D46}"/>
              </a:ext>
            </a:extLst>
          </p:cNvPr>
          <p:cNvSpPr>
            <a:spLocks noGrp="1"/>
          </p:cNvSpPr>
          <p:nvPr>
            <p:ph type="ctrTitle"/>
          </p:nvPr>
        </p:nvSpPr>
        <p:spPr>
          <a:xfrm>
            <a:off x="114943" y="1768662"/>
            <a:ext cx="5829300" cy="958466"/>
          </a:xfrm>
        </p:spPr>
        <p:txBody>
          <a:bodyPr>
            <a:noAutofit/>
          </a:bodyPr>
          <a:lstStyle/>
          <a:p>
            <a:pPr algn="l"/>
            <a:r>
              <a:rPr lang="nl-NL" b="1" dirty="0">
                <a:solidFill>
                  <a:schemeClr val="bg1"/>
                </a:solidFill>
              </a:rPr>
              <a:t>Welkom </a:t>
            </a:r>
            <a:r>
              <a:rPr lang="nl-NL" dirty="0">
                <a:solidFill>
                  <a:schemeClr val="bg1"/>
                </a:solidFill>
              </a:rPr>
              <a:t>bij het</a:t>
            </a:r>
            <a:br>
              <a:rPr lang="nl-NL" b="1" dirty="0">
                <a:solidFill>
                  <a:schemeClr val="bg1"/>
                </a:solidFill>
              </a:rPr>
            </a:br>
            <a:r>
              <a:rPr lang="nl-NL" b="1" dirty="0">
                <a:solidFill>
                  <a:schemeClr val="bg1"/>
                </a:solidFill>
              </a:rPr>
              <a:t>Huis van de Wijk </a:t>
            </a:r>
          </a:p>
        </p:txBody>
      </p:sp>
      <p:sp>
        <p:nvSpPr>
          <p:cNvPr id="17" name="Tekstvak 16">
            <a:extLst>
              <a:ext uri="{FF2B5EF4-FFF2-40B4-BE49-F238E27FC236}">
                <a16:creationId xmlns:a16="http://schemas.microsoft.com/office/drawing/2014/main" id="{473E5696-16EB-40EE-90C9-4EE45C2752F3}"/>
              </a:ext>
            </a:extLst>
          </p:cNvPr>
          <p:cNvSpPr txBox="1"/>
          <p:nvPr/>
        </p:nvSpPr>
        <p:spPr>
          <a:xfrm>
            <a:off x="2445249" y="3094522"/>
            <a:ext cx="4416623" cy="4932119"/>
          </a:xfrm>
          <a:prstGeom prst="rect">
            <a:avLst/>
          </a:prstGeom>
          <a:solidFill>
            <a:schemeClr val="bg1"/>
          </a:solidFill>
          <a:ln>
            <a:solidFill>
              <a:srgbClr val="1E6B84"/>
            </a:solidFill>
          </a:ln>
        </p:spPr>
        <p:txBody>
          <a:bodyPr wrap="square" lIns="91440" tIns="45720" rIns="91440" bIns="45720" rtlCol="0" anchor="t">
            <a:spAutoFit/>
          </a:bodyPr>
          <a:lstStyle/>
          <a:p>
            <a:r>
              <a:rPr lang="nl-NL" sz="1050" b="1" dirty="0">
                <a:solidFill>
                  <a:srgbClr val="0070C0"/>
                </a:solidFill>
              </a:rPr>
              <a:t>Activiteitenprogramma December</a:t>
            </a:r>
          </a:p>
          <a:p>
            <a:endParaRPr lang="nl-NL" sz="1050" b="1" dirty="0">
              <a:solidFill>
                <a:srgbClr val="0070C0"/>
              </a:solidFill>
            </a:endParaRPr>
          </a:p>
          <a:p>
            <a:pPr>
              <a:defRPr/>
            </a:pPr>
            <a:r>
              <a:rPr kumimoji="0" lang="nl-NL" sz="1050" b="1" i="0" u="none" strike="noStrike" kern="1200" cap="none" spc="0" normalizeH="0" baseline="0" noProof="0" dirty="0">
                <a:ln>
                  <a:noFill/>
                </a:ln>
                <a:solidFill>
                  <a:srgbClr val="0070C0"/>
                </a:solidFill>
                <a:effectLst/>
                <a:uLnTx/>
                <a:uFillTx/>
                <a:latin typeface="Calibri"/>
                <a:ea typeface="Calibri"/>
                <a:cs typeface="Calibri"/>
              </a:rPr>
              <a:t>• Maandag 2 december Verwenontbijt</a:t>
            </a:r>
            <a:r>
              <a:rPr kumimoji="0" lang="nl-NL" sz="1050" b="0" i="0" u="none" strike="noStrike" kern="1200" cap="none" spc="0" normalizeH="0" baseline="0" noProof="0" dirty="0">
                <a:ln>
                  <a:noFill/>
                </a:ln>
                <a:solidFill>
                  <a:srgbClr val="0070C0"/>
                </a:solidFill>
                <a:effectLst/>
                <a:uLnTx/>
                <a:uFillTx/>
                <a:latin typeface="Calibri"/>
                <a:ea typeface="Calibri"/>
                <a:cs typeface="Calibri"/>
              </a:rPr>
              <a:t>, vanaf 8.30 in het restaurant.    </a:t>
            </a:r>
          </a:p>
          <a:p>
            <a:pPr>
              <a:defRPr/>
            </a:pPr>
            <a:r>
              <a:rPr lang="nl-NL" sz="1050" dirty="0">
                <a:solidFill>
                  <a:srgbClr val="0070C0"/>
                </a:solidFill>
                <a:latin typeface="Calibri"/>
                <a:cs typeface="Calibri"/>
              </a:rPr>
              <a:t>Aanmelden vanaf 11 november  in het restaurant ( 12 Strippen)</a:t>
            </a:r>
          </a:p>
          <a:p>
            <a:r>
              <a:rPr kumimoji="0" lang="nl-NL" sz="1050" b="1" i="0" u="none" strike="noStrike" kern="1200" cap="none" spc="0" normalizeH="0" baseline="0" noProof="0" dirty="0">
                <a:ln>
                  <a:noFill/>
                </a:ln>
                <a:solidFill>
                  <a:srgbClr val="0070C0"/>
                </a:solidFill>
                <a:effectLst/>
                <a:uLnTx/>
                <a:uFillTx/>
                <a:latin typeface="Calibri"/>
                <a:ea typeface="+mn-ea"/>
                <a:cs typeface="+mn-cs"/>
              </a:rPr>
              <a:t>•  Maandag 2 en 9 december, Handwerk Café. </a:t>
            </a:r>
            <a:r>
              <a:rPr kumimoji="0" lang="nl-NL" sz="1050" b="0" i="0" u="none" strike="noStrike" kern="1200" cap="none" spc="0" normalizeH="0" baseline="0" noProof="0" dirty="0">
                <a:ln>
                  <a:noFill/>
                </a:ln>
                <a:solidFill>
                  <a:srgbClr val="0070C0"/>
                </a:solidFill>
                <a:effectLst/>
                <a:uLnTx/>
                <a:uFillTx/>
                <a:latin typeface="Calibri"/>
                <a:ea typeface="+mn-ea"/>
                <a:cs typeface="+mn-cs"/>
              </a:rPr>
              <a:t>Aanvang 14:30, in het restaurant.  ( 5 strippen) </a:t>
            </a:r>
            <a:endParaRPr kumimoji="0" lang="nl-NL" sz="1050" b="0" i="0" u="none" strike="noStrike" kern="1200" cap="none" spc="0" normalizeH="0" baseline="0" noProof="0" dirty="0">
              <a:ln>
                <a:noFill/>
              </a:ln>
              <a:solidFill>
                <a:srgbClr val="0070C0"/>
              </a:solidFill>
              <a:effectLst/>
              <a:uLnTx/>
              <a:uFillTx/>
              <a:latin typeface="Calibri"/>
              <a:ea typeface="Calibri"/>
              <a:cs typeface="Calibri"/>
            </a:endParaRPr>
          </a:p>
          <a:p>
            <a:r>
              <a:rPr kumimoji="0" lang="nl-NL" sz="1050" b="1" i="0" u="none" strike="noStrike" kern="1200" cap="none" spc="0" normalizeH="0" baseline="0" noProof="0" dirty="0">
                <a:ln>
                  <a:noFill/>
                </a:ln>
                <a:solidFill>
                  <a:srgbClr val="0070C0"/>
                </a:solidFill>
                <a:effectLst/>
                <a:uLnTx/>
                <a:uFillTx/>
                <a:latin typeface="Calibri"/>
                <a:ea typeface="Calibri"/>
                <a:cs typeface="Calibri"/>
              </a:rPr>
              <a:t>• Dinsdag 3 december Sinterklaas kraam met Sinterklaasgebak </a:t>
            </a:r>
            <a:r>
              <a:rPr kumimoji="0" lang="nl-NL" sz="1050" b="0" i="0" u="none" strike="noStrike" kern="1200" cap="none" spc="0" normalizeH="0" baseline="0" noProof="0" dirty="0">
                <a:ln>
                  <a:noFill/>
                </a:ln>
                <a:solidFill>
                  <a:srgbClr val="0070C0"/>
                </a:solidFill>
                <a:effectLst/>
                <a:uLnTx/>
                <a:uFillTx/>
                <a:latin typeface="Calibri"/>
                <a:ea typeface="Calibri"/>
                <a:cs typeface="Calibri"/>
              </a:rPr>
              <a:t>, aanvang 14.30 in het restaurant. </a:t>
            </a:r>
            <a:r>
              <a:rPr lang="nl-NL" sz="1050" dirty="0">
                <a:solidFill>
                  <a:srgbClr val="0070C0"/>
                </a:solidFill>
                <a:latin typeface="Calibri"/>
                <a:ea typeface="Calibri"/>
                <a:cs typeface="Calibri"/>
              </a:rPr>
              <a:t>( 3 strippen per gebakje/ lekkernij )</a:t>
            </a:r>
          </a:p>
          <a:p>
            <a:pPr>
              <a:defRPr/>
            </a:pPr>
            <a:r>
              <a:rPr lang="nl-NL" sz="1050" b="1" dirty="0">
                <a:solidFill>
                  <a:srgbClr val="0070C0"/>
                </a:solidFill>
                <a:latin typeface="Calibri"/>
                <a:ea typeface="Calibri"/>
                <a:cs typeface="Calibri"/>
              </a:rPr>
              <a:t>• Woensdag  4 december Sinterklaas kienen en woensdag 18 december                 Kerst Kienen. </a:t>
            </a:r>
            <a:r>
              <a:rPr lang="nl-NL" sz="1050" dirty="0">
                <a:solidFill>
                  <a:srgbClr val="0070C0"/>
                </a:solidFill>
                <a:latin typeface="Calibri"/>
                <a:ea typeface="Calibri"/>
                <a:cs typeface="Calibri"/>
              </a:rPr>
              <a:t>Kaartverkoop vanaf 14.00, aanvang 14:30, in het restaurant .                     (7 strippen)</a:t>
            </a:r>
          </a:p>
          <a:p>
            <a:pPr marL="0" marR="0" lvl="0" indent="0" algn="l" defTabSz="594351" rtl="0" eaLnBrk="1" fontAlgn="auto" latinLnBrk="0" hangingPunct="1">
              <a:lnSpc>
                <a:spcPct val="100000"/>
              </a:lnSpc>
              <a:spcBef>
                <a:spcPts val="0"/>
              </a:spcBef>
              <a:spcAft>
                <a:spcPts val="0"/>
              </a:spcAft>
              <a:buClrTx/>
              <a:buSzTx/>
              <a:buFontTx/>
              <a:buNone/>
              <a:tabLst/>
              <a:defRPr/>
            </a:pPr>
            <a:r>
              <a:rPr lang="nl-NL" sz="1050" b="1" dirty="0">
                <a:solidFill>
                  <a:srgbClr val="0070C0"/>
                </a:solidFill>
                <a:latin typeface="Calibri"/>
                <a:ea typeface="Calibri"/>
                <a:cs typeface="Calibri"/>
              </a:rPr>
              <a:t>•  Vrijdag  6 en 20 december Ouderwetse snoepkraam </a:t>
            </a:r>
            <a:r>
              <a:rPr lang="nl-NL" sz="1050" dirty="0">
                <a:solidFill>
                  <a:srgbClr val="0070C0"/>
                </a:solidFill>
                <a:latin typeface="Calibri"/>
                <a:ea typeface="Calibri"/>
                <a:cs typeface="Calibri"/>
              </a:rPr>
              <a:t>in de hal, vanaf 10.30 kunt U hier naar keuze een bakje snoep laten vullen, betaling is met stippen of contant</a:t>
            </a:r>
          </a:p>
          <a:p>
            <a:pPr marL="0" marR="0" lvl="0" indent="0" algn="l" defTabSz="594351" rtl="0" eaLnBrk="1" fontAlgn="auto" latinLnBrk="0" hangingPunct="1">
              <a:lnSpc>
                <a:spcPct val="100000"/>
              </a:lnSpc>
              <a:spcBef>
                <a:spcPts val="0"/>
              </a:spcBef>
              <a:spcAft>
                <a:spcPts val="0"/>
              </a:spcAft>
              <a:buClrTx/>
              <a:buSzTx/>
              <a:buFontTx/>
              <a:buNone/>
              <a:tabLst/>
              <a:defRPr/>
            </a:pPr>
            <a:r>
              <a:rPr lang="nl-NL" sz="1050" b="1" dirty="0">
                <a:solidFill>
                  <a:srgbClr val="0070C0"/>
                </a:solidFill>
                <a:latin typeface="Calibri"/>
                <a:ea typeface="Calibri"/>
                <a:cs typeface="Calibri"/>
              </a:rPr>
              <a:t>• Vrijdag 13 december Bezoek kinderen basisschool </a:t>
            </a:r>
            <a:r>
              <a:rPr lang="nl-NL" sz="1050" b="1" dirty="0" err="1">
                <a:solidFill>
                  <a:srgbClr val="0070C0"/>
                </a:solidFill>
                <a:latin typeface="Calibri"/>
                <a:ea typeface="Calibri"/>
                <a:cs typeface="Calibri"/>
              </a:rPr>
              <a:t>Loedoes</a:t>
            </a:r>
            <a:r>
              <a:rPr lang="nl-NL" sz="1050" b="1" dirty="0">
                <a:solidFill>
                  <a:srgbClr val="0070C0"/>
                </a:solidFill>
                <a:latin typeface="Calibri"/>
                <a:ea typeface="Calibri"/>
                <a:cs typeface="Calibri"/>
              </a:rPr>
              <a:t>, </a:t>
            </a:r>
            <a:r>
              <a:rPr lang="nl-NL" sz="1050" dirty="0">
                <a:solidFill>
                  <a:srgbClr val="0070C0"/>
                </a:solidFill>
                <a:latin typeface="Calibri"/>
                <a:ea typeface="Calibri"/>
                <a:cs typeface="Calibri"/>
              </a:rPr>
              <a:t>aanvang 10.30 in het restaurant. Er wordt gezamenlijk een activiteit gedaan, voorbereid door de kinderen. U bet van harte welkom. ( deelname gratis )</a:t>
            </a:r>
          </a:p>
          <a:p>
            <a:pPr>
              <a:defRPr/>
            </a:pPr>
            <a:r>
              <a:rPr lang="nl-NL" sz="1050" b="1" dirty="0">
                <a:solidFill>
                  <a:srgbClr val="0070C0"/>
                </a:solidFill>
                <a:latin typeface="Calibri"/>
                <a:ea typeface="Calibri"/>
                <a:cs typeface="Calibri"/>
              </a:rPr>
              <a:t>• Vrijdag 13 december Muziek middag met stichting Muziek Jong Voor Oud</a:t>
            </a:r>
            <a:r>
              <a:rPr lang="nl-NL" sz="1050" dirty="0">
                <a:solidFill>
                  <a:srgbClr val="0070C0"/>
                </a:solidFill>
                <a:latin typeface="Calibri"/>
                <a:ea typeface="Calibri"/>
                <a:cs typeface="Calibri"/>
              </a:rPr>
              <a:t>, Thema A musical Christmas story, aanvang 14.30 in het restaurant ( 10 strippen )</a:t>
            </a:r>
          </a:p>
          <a:p>
            <a:pPr>
              <a:defRPr/>
            </a:pPr>
            <a:r>
              <a:rPr lang="nl-NL" sz="1050" b="1" dirty="0">
                <a:solidFill>
                  <a:srgbClr val="0070C0"/>
                </a:solidFill>
                <a:latin typeface="Calibri"/>
                <a:ea typeface="Calibri"/>
                <a:cs typeface="Calibri"/>
              </a:rPr>
              <a:t>• Maandag 16 december Theater voorstelling Droomland</a:t>
            </a:r>
            <a:r>
              <a:rPr lang="nl-NL" sz="1050" dirty="0">
                <a:solidFill>
                  <a:srgbClr val="0070C0"/>
                </a:solidFill>
                <a:ea typeface="Calibri"/>
                <a:cs typeface="Calibri"/>
              </a:rPr>
              <a:t>, aanvang 14:30, in het restaurant. (10 strippen )</a:t>
            </a:r>
          </a:p>
          <a:p>
            <a:pPr>
              <a:defRPr/>
            </a:pPr>
            <a:r>
              <a:rPr lang="nl-NL" sz="1050" b="1" dirty="0">
                <a:solidFill>
                  <a:srgbClr val="0070C0"/>
                </a:solidFill>
                <a:ea typeface="Calibri"/>
                <a:cs typeface="Calibri"/>
              </a:rPr>
              <a:t>• Dinsdag 17 december Herengroep</a:t>
            </a:r>
            <a:r>
              <a:rPr lang="nl-NL" sz="1050" dirty="0">
                <a:solidFill>
                  <a:srgbClr val="0070C0"/>
                </a:solidFill>
                <a:ea typeface="Calibri"/>
                <a:cs typeface="Calibri"/>
              </a:rPr>
              <a:t>, vandaag wordt er genoten van een heerlijke kerstborrel, aanvang 14.30 in het restaurant (12 strippen) opgave vanaf 1 december bij de receptie</a:t>
            </a:r>
            <a:endParaRPr lang="nl-NL" sz="1050" dirty="0">
              <a:solidFill>
                <a:srgbClr val="0070C0"/>
              </a:solidFill>
              <a:latin typeface="Calibri"/>
              <a:ea typeface="Calibri"/>
              <a:cs typeface="Calibri"/>
            </a:endParaRPr>
          </a:p>
          <a:p>
            <a:pPr>
              <a:defRPr/>
            </a:pPr>
            <a:r>
              <a:rPr lang="nl-NL" sz="1050" b="1" dirty="0">
                <a:solidFill>
                  <a:srgbClr val="0070C0"/>
                </a:solidFill>
                <a:latin typeface="Calibri"/>
                <a:ea typeface="Calibri"/>
                <a:cs typeface="Calibri"/>
              </a:rPr>
              <a:t>• Vrijdag 20 december kerstconcert verzorgd door Just </a:t>
            </a:r>
            <a:r>
              <a:rPr lang="nl-NL" sz="1050" b="1" dirty="0" err="1">
                <a:solidFill>
                  <a:srgbClr val="0070C0"/>
                </a:solidFill>
                <a:latin typeface="Calibri"/>
                <a:ea typeface="Calibri"/>
                <a:cs typeface="Calibri"/>
              </a:rPr>
              <a:t>for</a:t>
            </a:r>
            <a:r>
              <a:rPr lang="nl-NL" sz="1050" b="1" dirty="0">
                <a:solidFill>
                  <a:srgbClr val="0070C0"/>
                </a:solidFill>
                <a:latin typeface="Calibri"/>
                <a:ea typeface="Calibri"/>
                <a:cs typeface="Calibri"/>
              </a:rPr>
              <a:t> Fun, aan</a:t>
            </a:r>
            <a:r>
              <a:rPr lang="nl-NL" sz="1050" dirty="0">
                <a:solidFill>
                  <a:srgbClr val="0070C0"/>
                </a:solidFill>
                <a:latin typeface="Calibri"/>
                <a:ea typeface="Calibri"/>
                <a:cs typeface="Calibri"/>
              </a:rPr>
              <a:t>vang 14.30 in het restaurant. ( 10 strippen )</a:t>
            </a:r>
          </a:p>
          <a:p>
            <a:pPr>
              <a:defRPr/>
            </a:pPr>
            <a:endParaRPr lang="nl-NL" sz="1000" dirty="0">
              <a:solidFill>
                <a:srgbClr val="0070C0"/>
              </a:solidFill>
              <a:latin typeface="Calibri"/>
              <a:ea typeface="Calibri"/>
              <a:cs typeface="Calibri"/>
            </a:endParaRPr>
          </a:p>
          <a:p>
            <a:r>
              <a:rPr lang="nl-NL" sz="1050" b="1" dirty="0">
                <a:solidFill>
                  <a:srgbClr val="0070C0"/>
                </a:solidFill>
                <a:ea typeface="Calibri"/>
                <a:cs typeface="Calibri"/>
              </a:rPr>
              <a:t>Namens Bianca en Karin, wensen wij U hele fijne feestdagen!</a:t>
            </a:r>
          </a:p>
          <a:p>
            <a:r>
              <a:rPr lang="nl-NL" sz="1050" b="1" dirty="0">
                <a:solidFill>
                  <a:srgbClr val="0070C0"/>
                </a:solidFill>
                <a:ea typeface="Calibri"/>
                <a:cs typeface="Calibri"/>
              </a:rPr>
              <a:t>We hopen U in 2025 ook weer te mogen verwelkomen bij </a:t>
            </a:r>
            <a:r>
              <a:rPr lang="nl-NL" sz="1050" b="1">
                <a:solidFill>
                  <a:srgbClr val="0070C0"/>
                </a:solidFill>
                <a:ea typeface="Calibri"/>
                <a:cs typeface="Calibri"/>
              </a:rPr>
              <a:t>onze Activiteiten.</a:t>
            </a:r>
            <a:endParaRPr lang="nl-NL" sz="1050" b="1" dirty="0">
              <a:solidFill>
                <a:srgbClr val="0070C0"/>
              </a:solidFill>
              <a:ea typeface="Calibri"/>
              <a:cs typeface="Calibri"/>
            </a:endParaRPr>
          </a:p>
        </p:txBody>
      </p:sp>
    </p:spTree>
    <p:extLst>
      <p:ext uri="{BB962C8B-B14F-4D97-AF65-F5344CB8AC3E}">
        <p14:creationId xmlns:p14="http://schemas.microsoft.com/office/powerpoint/2010/main" val="1797078149"/>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69FC592251714F8354264B9279ECCB" ma:contentTypeVersion="10" ma:contentTypeDescription="Een nieuw document maken." ma:contentTypeScope="" ma:versionID="4313895ddb65466947fc22e0444ea38b">
  <xsd:schema xmlns:xsd="http://www.w3.org/2001/XMLSchema" xmlns:xs="http://www.w3.org/2001/XMLSchema" xmlns:p="http://schemas.microsoft.com/office/2006/metadata/properties" xmlns:ns2="ab2a7b2f-f695-45f9-a449-bf70cbb1c047" xmlns:ns3="f3005f84-41b3-474e-8485-f68e22991fa3" targetNamespace="http://schemas.microsoft.com/office/2006/metadata/properties" ma:root="true" ma:fieldsID="22e2b402420d942d1b8357cd7d894ca1" ns2:_="" ns3:_="">
    <xsd:import namespace="ab2a7b2f-f695-45f9-a449-bf70cbb1c047"/>
    <xsd:import namespace="f3005f84-41b3-474e-8485-f68e22991f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a7b2f-f695-45f9-a449-bf70cbb1c0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005f84-41b3-474e-8485-f68e22991fa3"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8BADAC-66FA-4CB3-B6ED-1B43FDC23B34}">
  <ds:schemaRefs>
    <ds:schemaRef ds:uri="ab2a7b2f-f695-45f9-a449-bf70cbb1c047"/>
    <ds:schemaRef ds:uri="f3005f84-41b3-474e-8485-f68e22991f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A5CD1C-40B4-4825-8956-662760F3D0C8}">
  <ds:schemaRefs>
    <ds:schemaRef ds:uri="http://schemas.microsoft.com/sharepoint/v3/contenttype/forms"/>
  </ds:schemaRefs>
</ds:datastoreItem>
</file>

<file path=customXml/itemProps3.xml><?xml version="1.0" encoding="utf-8"?>
<ds:datastoreItem xmlns:ds="http://schemas.openxmlformats.org/officeDocument/2006/customXml" ds:itemID="{E1998318-F3F3-4139-A0E1-54CB1EF830D8}">
  <ds:schemaRef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f3005f84-41b3-474e-8485-f68e22991fa3"/>
    <ds:schemaRef ds:uri="ab2a7b2f-f695-45f9-a449-bf70cbb1c047"/>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52</TotalTime>
  <Words>392</Words>
  <Application>Microsoft Office PowerPoint</Application>
  <PresentationFormat>A4 (210 x 297 mm)</PresentationFormat>
  <Paragraphs>33</Paragraphs>
  <Slides>1</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vt:i4>
      </vt:variant>
    </vt:vector>
  </HeadingPairs>
  <TitlesOfParts>
    <vt:vector size="4" baseType="lpstr">
      <vt:lpstr>Arial</vt:lpstr>
      <vt:lpstr>Calibri</vt:lpstr>
      <vt:lpstr>Office-thema</vt:lpstr>
      <vt:lpstr>Welkom bij het Huis van de Wijk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Activiteiten</dc:title>
  <dc:creator>Pascal Mali</dc:creator>
  <cp:lastModifiedBy>Sillen-Lemmens, Karin</cp:lastModifiedBy>
  <cp:revision>1</cp:revision>
  <cp:lastPrinted>2022-06-14T10:25:53Z</cp:lastPrinted>
  <dcterms:created xsi:type="dcterms:W3CDTF">2021-10-14T09:56:40Z</dcterms:created>
  <dcterms:modified xsi:type="dcterms:W3CDTF">2024-11-08T11:28:29Z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0x0101005E69FC592251714F8354264B9279ECCB</vt:lpwstr>
  </property>
  <property fmtid="{D5CDD505-2E9C-101B-9397-08002B2CF9AE}" pid="3" name="Order">
    <vt:r8>100</vt:r8>
  </property>
</Properties>
</file>